
<file path=[Content_Types].xml><?xml version="1.0" encoding="utf-8"?>
<Types xmlns="http://schemas.openxmlformats.org/package/2006/content-types">
  <Default Extension="png" ContentType="image/png"/>
  <Default Extension="mp3" ContentType="audio/mpeg"/>
  <Default Extension="emf" ContentType="image/x-emf"/>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theme/themeOverride2.xml" ContentType="application/vnd.openxmlformats-officedocument.themeOverride+xml"/>
  <Override PartName="/ppt/notesSlides/notesSlide2.xml" ContentType="application/vnd.openxmlformats-officedocument.presentationml.notesSlide+xml"/>
  <Override PartName="/ppt/theme/themeOverride3.xml" ContentType="application/vnd.openxmlformats-officedocument.themeOverr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heme/themeOverride4.xml" ContentType="application/vnd.openxmlformats-officedocument.themeOverride+xml"/>
  <Override PartName="/ppt/theme/themeOverride5.xml" ContentType="application/vnd.openxmlformats-officedocument.themeOverride+xml"/>
  <Override PartName="/ppt/notesSlides/notesSlide5.xml" ContentType="application/vnd.openxmlformats-officedocument.presentationml.notesSlide+xml"/>
  <Override PartName="/ppt/theme/themeOverride6.xml" ContentType="application/vnd.openxmlformats-officedocument.themeOverride+xml"/>
  <Override PartName="/ppt/notesSlides/notesSlide6.xml" ContentType="application/vnd.openxmlformats-officedocument.presentationml.notesSlide+xml"/>
  <Override PartName="/ppt/media/image45.jpg" ContentType="image/png"/>
  <Override PartName="/ppt/media/image46.jpg" ContentType="image/png"/>
  <Override PartName="/ppt/media/image47.jpg" ContentType="image/png"/>
  <Override PartName="/ppt/media/image48.jpg" ContentType="image/png"/>
  <Override PartName="/ppt/theme/themeOverride7.xml" ContentType="application/vnd.openxmlformats-officedocument.themeOverr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2"/>
  </p:notesMasterIdLst>
  <p:sldIdLst>
    <p:sldId id="427" r:id="rId2"/>
    <p:sldId id="464" r:id="rId3"/>
    <p:sldId id="483" r:id="rId4"/>
    <p:sldId id="496" r:id="rId5"/>
    <p:sldId id="497" r:id="rId6"/>
    <p:sldId id="502" r:id="rId7"/>
    <p:sldId id="492" r:id="rId8"/>
    <p:sldId id="501" r:id="rId9"/>
    <p:sldId id="512" r:id="rId10"/>
    <p:sldId id="533" r:id="rId11"/>
    <p:sldId id="493" r:id="rId12"/>
    <p:sldId id="523" r:id="rId13"/>
    <p:sldId id="510" r:id="rId14"/>
    <p:sldId id="506" r:id="rId15"/>
    <p:sldId id="505" r:id="rId16"/>
    <p:sldId id="504" r:id="rId17"/>
    <p:sldId id="524" r:id="rId18"/>
    <p:sldId id="530" r:id="rId19"/>
    <p:sldId id="515" r:id="rId20"/>
    <p:sldId id="531" r:id="rId21"/>
    <p:sldId id="525" r:id="rId22"/>
    <p:sldId id="514" r:id="rId23"/>
    <p:sldId id="534" r:id="rId24"/>
    <p:sldId id="503" r:id="rId25"/>
    <p:sldId id="516" r:id="rId26"/>
    <p:sldId id="526" r:id="rId27"/>
    <p:sldId id="519" r:id="rId28"/>
    <p:sldId id="527" r:id="rId29"/>
    <p:sldId id="532" r:id="rId30"/>
    <p:sldId id="520" r:id="rId31"/>
    <p:sldId id="528" r:id="rId32"/>
    <p:sldId id="529" r:id="rId33"/>
    <p:sldId id="521" r:id="rId34"/>
    <p:sldId id="522" r:id="rId35"/>
    <p:sldId id="509" r:id="rId36"/>
    <p:sldId id="494" r:id="rId37"/>
    <p:sldId id="507" r:id="rId38"/>
    <p:sldId id="495" r:id="rId39"/>
    <p:sldId id="500" r:id="rId40"/>
    <p:sldId id="518" r:id="rId41"/>
  </p:sldIdLst>
  <p:sldSz cx="9144000" cy="5143500" type="screen16x9"/>
  <p:notesSz cx="6858000" cy="9144000"/>
  <p:custDataLst>
    <p:tags r:id="rId43"/>
  </p:custDataLst>
  <p:defaultTextStyle>
    <a:defPPr>
      <a:defRPr lang="zh-CN"/>
    </a:defPPr>
    <a:lvl1pPr algn="l" rtl="0" fontAlgn="base">
      <a:spcBef>
        <a:spcPct val="0"/>
      </a:spcBef>
      <a:spcAft>
        <a:spcPct val="0"/>
      </a:spcAft>
      <a:defRPr kern="1200">
        <a:solidFill>
          <a:schemeClr val="tx1"/>
        </a:solidFill>
        <a:latin typeface="Calibri" pitchFamily="34" charset="0"/>
        <a:ea typeface="宋体" charset="-122"/>
        <a:cs typeface="+mn-cs"/>
      </a:defRPr>
    </a:lvl1pPr>
    <a:lvl2pPr marL="457200" algn="l" rtl="0" fontAlgn="base">
      <a:spcBef>
        <a:spcPct val="0"/>
      </a:spcBef>
      <a:spcAft>
        <a:spcPct val="0"/>
      </a:spcAft>
      <a:defRPr kern="1200">
        <a:solidFill>
          <a:schemeClr val="tx1"/>
        </a:solidFill>
        <a:latin typeface="Calibri" pitchFamily="34" charset="0"/>
        <a:ea typeface="宋体" charset="-122"/>
        <a:cs typeface="+mn-cs"/>
      </a:defRPr>
    </a:lvl2pPr>
    <a:lvl3pPr marL="914400" algn="l" rtl="0" fontAlgn="base">
      <a:spcBef>
        <a:spcPct val="0"/>
      </a:spcBef>
      <a:spcAft>
        <a:spcPct val="0"/>
      </a:spcAft>
      <a:defRPr kern="1200">
        <a:solidFill>
          <a:schemeClr val="tx1"/>
        </a:solidFill>
        <a:latin typeface="Calibri" pitchFamily="34" charset="0"/>
        <a:ea typeface="宋体" charset="-122"/>
        <a:cs typeface="+mn-cs"/>
      </a:defRPr>
    </a:lvl3pPr>
    <a:lvl4pPr marL="1371600" algn="l" rtl="0" fontAlgn="base">
      <a:spcBef>
        <a:spcPct val="0"/>
      </a:spcBef>
      <a:spcAft>
        <a:spcPct val="0"/>
      </a:spcAft>
      <a:defRPr kern="1200">
        <a:solidFill>
          <a:schemeClr val="tx1"/>
        </a:solidFill>
        <a:latin typeface="Calibri" pitchFamily="34" charset="0"/>
        <a:ea typeface="宋体" charset="-122"/>
        <a:cs typeface="+mn-cs"/>
      </a:defRPr>
    </a:lvl4pPr>
    <a:lvl5pPr marL="1828800" algn="l" rtl="0" fontAlgn="base">
      <a:spcBef>
        <a:spcPct val="0"/>
      </a:spcBef>
      <a:spcAft>
        <a:spcPct val="0"/>
      </a:spcAft>
      <a:defRPr kern="1200">
        <a:solidFill>
          <a:schemeClr val="tx1"/>
        </a:solidFill>
        <a:latin typeface="Calibri" pitchFamily="34" charset="0"/>
        <a:ea typeface="宋体" charset="-122"/>
        <a:cs typeface="+mn-cs"/>
      </a:defRPr>
    </a:lvl5pPr>
    <a:lvl6pPr marL="2286000" algn="l" defTabSz="914400" rtl="0" eaLnBrk="1" latinLnBrk="0" hangingPunct="1">
      <a:defRPr kern="1200">
        <a:solidFill>
          <a:schemeClr val="tx1"/>
        </a:solidFill>
        <a:latin typeface="Calibri" pitchFamily="34" charset="0"/>
        <a:ea typeface="宋体" charset="-122"/>
        <a:cs typeface="+mn-cs"/>
      </a:defRPr>
    </a:lvl6pPr>
    <a:lvl7pPr marL="2743200" algn="l" defTabSz="914400" rtl="0" eaLnBrk="1" latinLnBrk="0" hangingPunct="1">
      <a:defRPr kern="1200">
        <a:solidFill>
          <a:schemeClr val="tx1"/>
        </a:solidFill>
        <a:latin typeface="Calibri" pitchFamily="34" charset="0"/>
        <a:ea typeface="宋体" charset="-122"/>
        <a:cs typeface="+mn-cs"/>
      </a:defRPr>
    </a:lvl7pPr>
    <a:lvl8pPr marL="3200400" algn="l" defTabSz="914400" rtl="0" eaLnBrk="1" latinLnBrk="0" hangingPunct="1">
      <a:defRPr kern="1200">
        <a:solidFill>
          <a:schemeClr val="tx1"/>
        </a:solidFill>
        <a:latin typeface="Calibri" pitchFamily="34" charset="0"/>
        <a:ea typeface="宋体" charset="-122"/>
        <a:cs typeface="+mn-cs"/>
      </a:defRPr>
    </a:lvl8pPr>
    <a:lvl9pPr marL="3657600" algn="l" defTabSz="914400" rtl="0" eaLnBrk="1" latinLnBrk="0" hangingPunct="1">
      <a:defRPr kern="1200">
        <a:solidFill>
          <a:schemeClr val="tx1"/>
        </a:solidFill>
        <a:latin typeface="Calibri" pitchFamily="34" charset="0"/>
        <a:ea typeface="宋体" charset="-122"/>
        <a:cs typeface="+mn-cs"/>
      </a:defRPr>
    </a:lvl9pPr>
  </p:defaultTextStyle>
  <p:extLst>
    <p:ext uri="{EFAFB233-063F-42B5-8137-9DF3F51BA10A}">
      <p15:sldGuideLst xmlns:p15="http://schemas.microsoft.com/office/powerpoint/2012/main">
        <p15:guide id="1" orient="horz" pos="894" userDrawn="1">
          <p15:clr>
            <a:srgbClr val="A4A3A4"/>
          </p15:clr>
        </p15:guide>
        <p15:guide id="2" pos="2880">
          <p15:clr>
            <a:srgbClr val="A4A3A4"/>
          </p15:clr>
        </p15:guide>
        <p15:guide id="3" orient="horz" pos="148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8B9A8"/>
    <a:srgbClr val="45B549"/>
    <a:srgbClr val="DDB0CC"/>
    <a:srgbClr val="0187AC"/>
    <a:srgbClr val="15B0DB"/>
    <a:srgbClr val="262626"/>
    <a:srgbClr val="787777"/>
    <a:srgbClr val="034E85"/>
    <a:srgbClr val="0E7EB5"/>
    <a:srgbClr val="ADB5B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006" autoAdjust="0"/>
    <p:restoredTop sz="95380" autoAdjust="0"/>
  </p:normalViewPr>
  <p:slideViewPr>
    <p:cSldViewPr>
      <p:cViewPr varScale="1">
        <p:scale>
          <a:sx n="149" d="100"/>
          <a:sy n="149" d="100"/>
        </p:scale>
        <p:origin x="630" y="114"/>
      </p:cViewPr>
      <p:guideLst>
        <p:guide orient="horz" pos="894"/>
        <p:guide pos="2880"/>
        <p:guide orient="horz" pos="1484"/>
      </p:guideLst>
    </p:cSldViewPr>
  </p:slideViewPr>
  <p:notesTextViewPr>
    <p:cViewPr>
      <p:scale>
        <a:sx n="125" d="100"/>
        <a:sy n="125"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gs" Target="tags/tag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ea typeface="微软雅黑" pitchFamily="34" charset="-122"/>
              </a:defRPr>
            </a:lvl1pPr>
          </a:lstStyle>
          <a:p>
            <a:endParaRPr lang="zh-CN" altLang="en-US" dirty="0"/>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ea typeface="微软雅黑" pitchFamily="34" charset="-122"/>
              </a:defRPr>
            </a:lvl1pPr>
          </a:lstStyle>
          <a:p>
            <a:fld id="{673B58EF-4ABD-40F4-ACA4-FE81D742E6DD}" type="datetimeFigureOut">
              <a:rPr lang="zh-CN" altLang="en-US" smtClean="0"/>
              <a:pPr/>
              <a:t>2017-12-14</a:t>
            </a:fld>
            <a:endParaRPr lang="zh-CN" altLang="en-US" dirty="0"/>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dirty="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ea typeface="微软雅黑" pitchFamily="34" charset="-122"/>
              </a:defRPr>
            </a:lvl1pPr>
          </a:lstStyle>
          <a:p>
            <a:endParaRPr lang="zh-CN" altLang="en-US" dirty="0"/>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ea typeface="微软雅黑" pitchFamily="34" charset="-122"/>
              </a:defRPr>
            </a:lvl1pPr>
          </a:lstStyle>
          <a:p>
            <a:fld id="{A11FC198-2D83-4DFC-8CDD-7D23AF44D411}" type="slidenum">
              <a:rPr lang="zh-CN" altLang="en-US" smtClean="0"/>
              <a:pPr/>
              <a:t>‹#›</a:t>
            </a:fld>
            <a:endParaRPr lang="zh-CN" altLang="en-US" dirty="0"/>
          </a:p>
        </p:txBody>
      </p:sp>
    </p:spTree>
    <p:extLst>
      <p:ext uri="{BB962C8B-B14F-4D97-AF65-F5344CB8AC3E}">
        <p14:creationId xmlns:p14="http://schemas.microsoft.com/office/powerpoint/2010/main" val="22941111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微软雅黑" pitchFamily="34" charset="-122"/>
        <a:cs typeface="+mn-cs"/>
      </a:defRPr>
    </a:lvl1pPr>
    <a:lvl2pPr marL="457200" algn="l" defTabSz="914400" rtl="0" eaLnBrk="1" latinLnBrk="0" hangingPunct="1">
      <a:defRPr sz="1200" kern="1200">
        <a:solidFill>
          <a:schemeClr val="tx1"/>
        </a:solidFill>
        <a:latin typeface="+mn-lt"/>
        <a:ea typeface="微软雅黑" pitchFamily="34" charset="-122"/>
        <a:cs typeface="+mn-cs"/>
      </a:defRPr>
    </a:lvl2pPr>
    <a:lvl3pPr marL="914400" algn="l" defTabSz="914400" rtl="0" eaLnBrk="1" latinLnBrk="0" hangingPunct="1">
      <a:defRPr sz="1200" kern="1200">
        <a:solidFill>
          <a:schemeClr val="tx1"/>
        </a:solidFill>
        <a:latin typeface="+mn-lt"/>
        <a:ea typeface="微软雅黑" pitchFamily="34" charset="-122"/>
        <a:cs typeface="+mn-cs"/>
      </a:defRPr>
    </a:lvl3pPr>
    <a:lvl4pPr marL="1371600" algn="l" defTabSz="914400" rtl="0" eaLnBrk="1" latinLnBrk="0" hangingPunct="1">
      <a:defRPr sz="1200" kern="1200">
        <a:solidFill>
          <a:schemeClr val="tx1"/>
        </a:solidFill>
        <a:latin typeface="+mn-lt"/>
        <a:ea typeface="微软雅黑" pitchFamily="34" charset="-122"/>
        <a:cs typeface="+mn-cs"/>
      </a:defRPr>
    </a:lvl4pPr>
    <a:lvl5pPr marL="1828800" algn="l" defTabSz="914400" rtl="0" eaLnBrk="1" latinLnBrk="0" hangingPunct="1">
      <a:defRPr sz="1200" kern="1200">
        <a:solidFill>
          <a:schemeClr val="tx1"/>
        </a:solidFill>
        <a:latin typeface="+mn-lt"/>
        <a:ea typeface="微软雅黑"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1</a:t>
            </a:fld>
            <a:endParaRPr lang="zh-CN" altLang="en-US" dirty="0"/>
          </a:p>
        </p:txBody>
      </p:sp>
    </p:spTree>
    <p:extLst>
      <p:ext uri="{BB962C8B-B14F-4D97-AF65-F5344CB8AC3E}">
        <p14:creationId xmlns:p14="http://schemas.microsoft.com/office/powerpoint/2010/main" val="13775164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2</a:t>
            </a:fld>
            <a:endParaRPr lang="zh-CN" altLang="en-US" dirty="0"/>
          </a:p>
        </p:txBody>
      </p:sp>
    </p:spTree>
    <p:extLst>
      <p:ext uri="{BB962C8B-B14F-4D97-AF65-F5344CB8AC3E}">
        <p14:creationId xmlns:p14="http://schemas.microsoft.com/office/powerpoint/2010/main" val="41358927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solidFill>
                  <a:prstClr val="black"/>
                </a:solidFill>
              </a:rPr>
              <a:pPr/>
              <a:t>3</a:t>
            </a:fld>
            <a:endParaRPr lang="zh-CN" altLang="en-US" dirty="0">
              <a:solidFill>
                <a:prstClr val="black"/>
              </a:solidFill>
            </a:endParaRPr>
          </a:p>
        </p:txBody>
      </p:sp>
    </p:spTree>
    <p:extLst>
      <p:ext uri="{BB962C8B-B14F-4D97-AF65-F5344CB8AC3E}">
        <p14:creationId xmlns:p14="http://schemas.microsoft.com/office/powerpoint/2010/main" val="12592088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solidFill>
                  <a:prstClr val="black"/>
                </a:solidFill>
              </a:rPr>
              <a:pPr/>
              <a:t>7</a:t>
            </a:fld>
            <a:endParaRPr lang="zh-CN" altLang="en-US" dirty="0">
              <a:solidFill>
                <a:prstClr val="black"/>
              </a:solidFill>
            </a:endParaRPr>
          </a:p>
        </p:txBody>
      </p:sp>
    </p:spTree>
    <p:extLst>
      <p:ext uri="{BB962C8B-B14F-4D97-AF65-F5344CB8AC3E}">
        <p14:creationId xmlns:p14="http://schemas.microsoft.com/office/powerpoint/2010/main" val="25023581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solidFill>
                  <a:prstClr val="black"/>
                </a:solidFill>
              </a:rPr>
              <a:pPr/>
              <a:t>11</a:t>
            </a:fld>
            <a:endParaRPr lang="zh-CN" altLang="en-US" dirty="0">
              <a:solidFill>
                <a:prstClr val="black"/>
              </a:solidFill>
            </a:endParaRPr>
          </a:p>
        </p:txBody>
      </p:sp>
    </p:spTree>
    <p:extLst>
      <p:ext uri="{BB962C8B-B14F-4D97-AF65-F5344CB8AC3E}">
        <p14:creationId xmlns:p14="http://schemas.microsoft.com/office/powerpoint/2010/main" val="21918433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13</a:t>
            </a:fld>
            <a:endParaRPr lang="zh-CN" altLang="en-US" dirty="0"/>
          </a:p>
        </p:txBody>
      </p:sp>
    </p:spTree>
    <p:extLst>
      <p:ext uri="{BB962C8B-B14F-4D97-AF65-F5344CB8AC3E}">
        <p14:creationId xmlns:p14="http://schemas.microsoft.com/office/powerpoint/2010/main" val="1588001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solidFill>
                  <a:prstClr val="black"/>
                </a:solidFill>
              </a:rPr>
              <a:pPr/>
              <a:t>36</a:t>
            </a:fld>
            <a:endParaRPr lang="zh-CN" altLang="en-US" dirty="0">
              <a:solidFill>
                <a:prstClr val="black"/>
              </a:solidFill>
            </a:endParaRPr>
          </a:p>
        </p:txBody>
      </p:sp>
    </p:spTree>
    <p:extLst>
      <p:ext uri="{BB962C8B-B14F-4D97-AF65-F5344CB8AC3E}">
        <p14:creationId xmlns:p14="http://schemas.microsoft.com/office/powerpoint/2010/main" val="10036379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solidFill>
                  <a:prstClr val="black"/>
                </a:solidFill>
              </a:rPr>
              <a:pPr/>
              <a:t>38</a:t>
            </a:fld>
            <a:endParaRPr lang="zh-CN" altLang="en-US" dirty="0">
              <a:solidFill>
                <a:prstClr val="black"/>
              </a:solidFill>
            </a:endParaRPr>
          </a:p>
        </p:txBody>
      </p:sp>
    </p:spTree>
    <p:extLst>
      <p:ext uri="{BB962C8B-B14F-4D97-AF65-F5344CB8AC3E}">
        <p14:creationId xmlns:p14="http://schemas.microsoft.com/office/powerpoint/2010/main" val="14170746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11FC198-2D83-4DFC-8CDD-7D23AF44D411}" type="slidenum">
              <a:rPr kumimoji="0" lang="zh-CN" altLang="en-US" sz="1200" b="0" i="0" u="none" strike="noStrike" kern="1200" cap="none" spc="0" normalizeH="0" baseline="0" noProof="0" smtClean="0">
                <a:ln>
                  <a:noFill/>
                </a:ln>
                <a:solidFill>
                  <a:prstClr val="black"/>
                </a:solidFill>
                <a:effectLst/>
                <a:uLnTx/>
                <a:uFillTx/>
                <a:latin typeface="Calibri" pitchFamily="34" charset="0"/>
                <a:ea typeface="微软雅黑" pitchFamily="34"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40</a:t>
            </a:fld>
            <a:endParaRPr kumimoji="0" lang="zh-CN" altLang="en-US" sz="1200" b="0" i="0" u="none" strike="noStrike" kern="1200" cap="none" spc="0" normalizeH="0" baseline="0" noProof="0" dirty="0">
              <a:ln>
                <a:noFill/>
              </a:ln>
              <a:solidFill>
                <a:prstClr val="black"/>
              </a:solidFill>
              <a:effectLst/>
              <a:uLnTx/>
              <a:uFillTx/>
              <a:latin typeface="Calibri" pitchFamily="34" charset="0"/>
              <a:ea typeface="微软雅黑" pitchFamily="34" charset="-122"/>
              <a:cs typeface="+mn-cs"/>
            </a:endParaRPr>
          </a:p>
        </p:txBody>
      </p:sp>
    </p:spTree>
    <p:extLst>
      <p:ext uri="{BB962C8B-B14F-4D97-AF65-F5344CB8AC3E}">
        <p14:creationId xmlns:p14="http://schemas.microsoft.com/office/powerpoint/2010/main" val="337083511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和内容">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67021280"/>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和内容">
    <p:bg>
      <p:bgPr>
        <a:gradFill flip="none" rotWithShape="1">
          <a:gsLst>
            <a:gs pos="26000">
              <a:srgbClr val="EBECF0"/>
            </a:gs>
            <a:gs pos="0">
              <a:srgbClr val="D7D9E1"/>
            </a:gs>
            <a:gs pos="100000">
              <a:schemeClr val="bg1"/>
            </a:gs>
          </a:gsLst>
          <a:lin ang="5400000" scaled="1"/>
          <a:tileRect/>
        </a:gradFill>
        <a:effectLst/>
      </p:bgPr>
    </p:bg>
    <p:spTree>
      <p:nvGrpSpPr>
        <p:cNvPr id="1" name=""/>
        <p:cNvGrpSpPr/>
        <p:nvPr/>
      </p:nvGrpSpPr>
      <p:grpSpPr>
        <a:xfrm>
          <a:off x="0" y="0"/>
          <a:ext cx="0" cy="0"/>
          <a:chOff x="0" y="0"/>
          <a:chExt cx="0" cy="0"/>
        </a:xfrm>
      </p:grpSpPr>
      <p:pic>
        <p:nvPicPr>
          <p:cNvPr id="2" name="图片 1">
            <a:extLst>
              <a:ext uri="{FF2B5EF4-FFF2-40B4-BE49-F238E27FC236}">
                <a16:creationId xmlns="" xmlns:a16="http://schemas.microsoft.com/office/drawing/2014/main" id="{F7689431-DF2E-4BD5-BD65-D866534B430B}"/>
              </a:ext>
            </a:extLst>
          </p:cNvPr>
          <p:cNvPicPr>
            <a:picLocks noChangeAspect="1"/>
          </p:cNvPicPr>
          <p:nvPr userDrawn="1"/>
        </p:nvPicPr>
        <p:blipFill rotWithShape="1">
          <a:blip r:embed="rId2"/>
          <a:srcRect t="47950" b="43925"/>
          <a:stretch/>
        </p:blipFill>
        <p:spPr>
          <a:xfrm>
            <a:off x="1" y="4682972"/>
            <a:ext cx="9144000" cy="460528"/>
          </a:xfrm>
          <a:prstGeom prst="rect">
            <a:avLst/>
          </a:prstGeom>
        </p:spPr>
      </p:pic>
    </p:spTree>
    <p:extLst>
      <p:ext uri="{BB962C8B-B14F-4D97-AF65-F5344CB8AC3E}">
        <p14:creationId xmlns:p14="http://schemas.microsoft.com/office/powerpoint/2010/main" val="1609210182"/>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1330300140"/>
      </p:ext>
    </p:extLst>
  </p:cSld>
  <p:clrMapOvr>
    <a:masterClrMapping/>
  </p:clrMapOvr>
  <p:extLst mod="1">
    <p:ext uri="{DCECCB84-F9BA-43D5-87BE-67443E8EF086}">
      <p15:sldGuideLst xmlns:p15="http://schemas.microsoft.com/office/powerpoint/2012/main">
        <p15:guide id="1" orient="horz" pos="1620">
          <p15:clr>
            <a:srgbClr val="FBAE40"/>
          </p15:clr>
        </p15:guide>
        <p15:guide id="2" pos="4967">
          <p15:clr>
            <a:srgbClr val="FBAE40"/>
          </p15:clr>
        </p15:guide>
        <p15:guide id="3" orient="horz" pos="2160">
          <p15:clr>
            <a:srgbClr val="FBAE40"/>
          </p15:clr>
        </p15:guide>
        <p15:guide id="4" pos="6623">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628650" y="274638"/>
            <a:ext cx="7886700" cy="993775"/>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033521475"/>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2.emf"/><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矩形 1">
            <a:extLst>
              <a:ext uri="{FF2B5EF4-FFF2-40B4-BE49-F238E27FC236}">
                <a16:creationId xmlns="" xmlns:a16="http://schemas.microsoft.com/office/drawing/2014/main" id="{EE3E8C59-908D-4152-95D4-24D84883918F}"/>
              </a:ext>
            </a:extLst>
          </p:cNvPr>
          <p:cNvSpPr/>
          <p:nvPr userDrawn="1"/>
        </p:nvSpPr>
        <p:spPr>
          <a:xfrm>
            <a:off x="0" y="0"/>
            <a:ext cx="91440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a:extLst>
              <a:ext uri="{FF2B5EF4-FFF2-40B4-BE49-F238E27FC236}">
                <a16:creationId xmlns="" xmlns:a16="http://schemas.microsoft.com/office/drawing/2014/main" id="{C996FA9B-3BE3-4C25-9057-952F8D5FDA0A}"/>
              </a:ext>
            </a:extLst>
          </p:cNvPr>
          <p:cNvPicPr>
            <a:picLocks noChangeAspect="1"/>
          </p:cNvPicPr>
          <p:nvPr userDrawn="1"/>
        </p:nvPicPr>
        <p:blipFill rotWithShape="1">
          <a:blip r:embed="rId6"/>
          <a:srcRect l="11020"/>
          <a:stretch/>
        </p:blipFill>
        <p:spPr>
          <a:xfrm rot="16200000">
            <a:off x="1977860" y="-2022642"/>
            <a:ext cx="5154030" cy="9178254"/>
          </a:xfrm>
          <a:prstGeom prst="rect">
            <a:avLst/>
          </a:prstGeom>
        </p:spPr>
      </p:pic>
    </p:spTree>
  </p:cSld>
  <p:clrMap bg1="lt1" tx1="dk1" bg2="lt2" tx2="dk2" accent1="accent1" accent2="accent2" accent3="accent3" accent4="accent4" accent5="accent5" accent6="accent6" hlink="hlink" folHlink="folHlink"/>
  <p:sldLayoutIdLst>
    <p:sldLayoutId id="2147483650" r:id="rId1"/>
    <p:sldLayoutId id="2147483656" r:id="rId2"/>
    <p:sldLayoutId id="2147483657" r:id="rId3"/>
    <p:sldLayoutId id="2147483658" r:id="rId4"/>
  </p:sldLayoutIdLst>
  <mc:AlternateContent xmlns:mc="http://schemas.openxmlformats.org/markup-compatibility/2006" xmlns:p14="http://schemas.microsoft.com/office/powerpoint/2010/main">
    <mc:Choice Requires="p14">
      <p:transition p14:dur="10" advTm="0"/>
    </mc:Choice>
    <mc:Fallback xmlns="">
      <p:transition advTm="0"/>
    </mc:Fallback>
  </mc:AlternateContent>
  <p:txStyles>
    <p:titleStyle>
      <a:lvl1pPr algn="ctr" rtl="0" fontAlgn="base">
        <a:spcBef>
          <a:spcPct val="0"/>
        </a:spcBef>
        <a:spcAft>
          <a:spcPct val="0"/>
        </a:spcAft>
        <a:defRPr sz="4400" kern="1200">
          <a:solidFill>
            <a:schemeClr val="tx1"/>
          </a:solidFill>
          <a:latin typeface="+mj-lt"/>
          <a:ea typeface="微软雅黑" pitchFamily="34" charset="-122"/>
          <a:cs typeface="+mj-cs"/>
        </a:defRPr>
      </a:lvl1pPr>
      <a:lvl2pPr algn="ctr" rtl="0" fontAlgn="base">
        <a:spcBef>
          <a:spcPct val="0"/>
        </a:spcBef>
        <a:spcAft>
          <a:spcPct val="0"/>
        </a:spcAft>
        <a:defRPr sz="4400">
          <a:solidFill>
            <a:schemeClr val="tx1"/>
          </a:solidFill>
          <a:latin typeface="Calibri" pitchFamily="34" charset="0"/>
          <a:ea typeface="宋体" charset="-122"/>
        </a:defRPr>
      </a:lvl2pPr>
      <a:lvl3pPr algn="ctr" rtl="0" fontAlgn="base">
        <a:spcBef>
          <a:spcPct val="0"/>
        </a:spcBef>
        <a:spcAft>
          <a:spcPct val="0"/>
        </a:spcAft>
        <a:defRPr sz="4400">
          <a:solidFill>
            <a:schemeClr val="tx1"/>
          </a:solidFill>
          <a:latin typeface="Calibri" pitchFamily="34" charset="0"/>
          <a:ea typeface="宋体" charset="-122"/>
        </a:defRPr>
      </a:lvl3pPr>
      <a:lvl4pPr algn="ctr" rtl="0" fontAlgn="base">
        <a:spcBef>
          <a:spcPct val="0"/>
        </a:spcBef>
        <a:spcAft>
          <a:spcPct val="0"/>
        </a:spcAft>
        <a:defRPr sz="4400">
          <a:solidFill>
            <a:schemeClr val="tx1"/>
          </a:solidFill>
          <a:latin typeface="Calibri" pitchFamily="34" charset="0"/>
          <a:ea typeface="宋体" charset="-122"/>
        </a:defRPr>
      </a:lvl4pPr>
      <a:lvl5pPr algn="ctr" rtl="0" fontAlgn="base">
        <a:spcBef>
          <a:spcPct val="0"/>
        </a:spcBef>
        <a:spcAft>
          <a:spcPct val="0"/>
        </a:spcAft>
        <a:defRPr sz="4400">
          <a:solidFill>
            <a:schemeClr val="tx1"/>
          </a:solidFill>
          <a:latin typeface="Calibri" pitchFamily="34" charset="0"/>
          <a:ea typeface="宋体" charset="-122"/>
        </a:defRPr>
      </a:lvl5pPr>
      <a:lvl6pPr marL="457200" algn="ctr" rtl="0" fontAlgn="base">
        <a:spcBef>
          <a:spcPct val="0"/>
        </a:spcBef>
        <a:spcAft>
          <a:spcPct val="0"/>
        </a:spcAft>
        <a:defRPr sz="4400">
          <a:solidFill>
            <a:schemeClr val="tx1"/>
          </a:solidFill>
          <a:latin typeface="Calibri" pitchFamily="34" charset="0"/>
          <a:ea typeface="宋体" charset="-122"/>
        </a:defRPr>
      </a:lvl6pPr>
      <a:lvl7pPr marL="914400" algn="ctr" rtl="0" fontAlgn="base">
        <a:spcBef>
          <a:spcPct val="0"/>
        </a:spcBef>
        <a:spcAft>
          <a:spcPct val="0"/>
        </a:spcAft>
        <a:defRPr sz="4400">
          <a:solidFill>
            <a:schemeClr val="tx1"/>
          </a:solidFill>
          <a:latin typeface="Calibri" pitchFamily="34" charset="0"/>
          <a:ea typeface="宋体" charset="-122"/>
        </a:defRPr>
      </a:lvl7pPr>
      <a:lvl8pPr marL="1371600" algn="ctr" rtl="0" fontAlgn="base">
        <a:spcBef>
          <a:spcPct val="0"/>
        </a:spcBef>
        <a:spcAft>
          <a:spcPct val="0"/>
        </a:spcAft>
        <a:defRPr sz="4400">
          <a:solidFill>
            <a:schemeClr val="tx1"/>
          </a:solidFill>
          <a:latin typeface="Calibri" pitchFamily="34" charset="0"/>
          <a:ea typeface="宋体" charset="-122"/>
        </a:defRPr>
      </a:lvl8pPr>
      <a:lvl9pPr marL="1828800" algn="ctr" rtl="0" fontAlgn="base">
        <a:spcBef>
          <a:spcPct val="0"/>
        </a:spcBef>
        <a:spcAft>
          <a:spcPct val="0"/>
        </a:spcAft>
        <a:defRPr sz="4400">
          <a:solidFill>
            <a:schemeClr val="tx1"/>
          </a:solidFill>
          <a:latin typeface="Calibri" pitchFamily="34" charset="0"/>
          <a:ea typeface="宋体" charset="-122"/>
        </a:defRPr>
      </a:lvl9pPr>
    </p:titleStyle>
    <p:bodyStyle>
      <a:lvl1pPr marL="342900" indent="-342900" algn="l" rtl="0" fontAlgn="base">
        <a:spcBef>
          <a:spcPct val="20000"/>
        </a:spcBef>
        <a:spcAft>
          <a:spcPct val="0"/>
        </a:spcAft>
        <a:buFont typeface="Arial" charset="0"/>
        <a:buChar char="•"/>
        <a:defRPr sz="3200" kern="1200">
          <a:solidFill>
            <a:schemeClr val="tx1"/>
          </a:solidFill>
          <a:latin typeface="+mn-lt"/>
          <a:ea typeface="微软雅黑" pitchFamily="34" charset="-122"/>
          <a:cs typeface="+mn-cs"/>
        </a:defRPr>
      </a:lvl1pPr>
      <a:lvl2pPr marL="742950" indent="-285750" algn="l" rtl="0" fontAlgn="base">
        <a:spcBef>
          <a:spcPct val="20000"/>
        </a:spcBef>
        <a:spcAft>
          <a:spcPct val="0"/>
        </a:spcAft>
        <a:buFont typeface="Arial" charset="0"/>
        <a:buChar char="–"/>
        <a:defRPr sz="2800" kern="1200">
          <a:solidFill>
            <a:schemeClr val="tx1"/>
          </a:solidFill>
          <a:latin typeface="+mn-lt"/>
          <a:ea typeface="微软雅黑" pitchFamily="34" charset="-122"/>
          <a:cs typeface="+mn-cs"/>
        </a:defRPr>
      </a:lvl2pPr>
      <a:lvl3pPr marL="1143000" indent="-228600" algn="l" rtl="0" fontAlgn="base">
        <a:spcBef>
          <a:spcPct val="20000"/>
        </a:spcBef>
        <a:spcAft>
          <a:spcPct val="0"/>
        </a:spcAft>
        <a:buFont typeface="Arial" charset="0"/>
        <a:buChar char="•"/>
        <a:defRPr sz="2400" kern="1200">
          <a:solidFill>
            <a:schemeClr val="tx1"/>
          </a:solidFill>
          <a:latin typeface="+mn-lt"/>
          <a:ea typeface="微软雅黑" pitchFamily="34" charset="-122"/>
          <a:cs typeface="+mn-cs"/>
        </a:defRPr>
      </a:lvl3pPr>
      <a:lvl4pPr marL="1600200" indent="-228600" algn="l" rtl="0" fontAlgn="base">
        <a:spcBef>
          <a:spcPct val="20000"/>
        </a:spcBef>
        <a:spcAft>
          <a:spcPct val="0"/>
        </a:spcAft>
        <a:buFont typeface="Arial" charset="0"/>
        <a:buChar char="–"/>
        <a:defRPr sz="2000" kern="1200">
          <a:solidFill>
            <a:schemeClr val="tx1"/>
          </a:solidFill>
          <a:latin typeface="+mn-lt"/>
          <a:ea typeface="微软雅黑" pitchFamily="34" charset="-122"/>
          <a:cs typeface="+mn-cs"/>
        </a:defRPr>
      </a:lvl4pPr>
      <a:lvl5pPr marL="2057400" indent="-228600" algn="l" rtl="0" fontAlgn="base">
        <a:spcBef>
          <a:spcPct val="20000"/>
        </a:spcBef>
        <a:spcAft>
          <a:spcPct val="0"/>
        </a:spcAft>
        <a:buFont typeface="Arial" charset="0"/>
        <a:buChar char="»"/>
        <a:defRPr sz="2000" kern="1200">
          <a:solidFill>
            <a:schemeClr val="tx1"/>
          </a:solidFill>
          <a:latin typeface="+mn-lt"/>
          <a:ea typeface="微软雅黑" pitchFamily="34"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emf"/><Relationship Id="rId3" Type="http://schemas.openxmlformats.org/officeDocument/2006/relationships/audio" Target="../media/media1.mp3"/><Relationship Id="rId7" Type="http://schemas.openxmlformats.org/officeDocument/2006/relationships/image" Target="../media/image4.emf"/><Relationship Id="rId2" Type="http://schemas.microsoft.com/office/2007/relationships/media" Target="../media/media1.mp3"/><Relationship Id="rId1" Type="http://schemas.openxmlformats.org/officeDocument/2006/relationships/themeOverride" Target="../theme/themeOverride1.xml"/><Relationship Id="rId6" Type="http://schemas.openxmlformats.org/officeDocument/2006/relationships/image" Target="../media/image5.png"/><Relationship Id="rId5" Type="http://schemas.openxmlformats.org/officeDocument/2006/relationships/notesSlide" Target="../notesSlides/notesSlide1.xml"/><Relationship Id="rId4" Type="http://schemas.openxmlformats.org/officeDocument/2006/relationships/slideLayout" Target="../slideLayouts/slideLayout2.xml"/><Relationship Id="rId9" Type="http://schemas.openxmlformats.org/officeDocument/2006/relationships/image" Target="../media/image7.emf"/></Relationships>
</file>

<file path=ppt/slides/_rels/slide10.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6.emf"/></Relationships>
</file>

<file path=ppt/slides/_rels/slide12.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hemeOverride" Target="../theme/themeOverride6.xml"/><Relationship Id="rId4" Type="http://schemas.openxmlformats.org/officeDocument/2006/relationships/image" Target="../media/image24.jpg"/></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gif"/><Relationship Id="rId1" Type="http://schemas.openxmlformats.org/officeDocument/2006/relationships/slideLayout" Target="../slideLayouts/slideLayout2.xml"/><Relationship Id="rId4" Type="http://schemas.openxmlformats.org/officeDocument/2006/relationships/image" Target="../media/image29.jpg"/></Relationships>
</file>

<file path=ppt/slides/_rels/slide17.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themeOverride" Target="../theme/themeOverride2.xml"/><Relationship Id="rId4" Type="http://schemas.openxmlformats.org/officeDocument/2006/relationships/image" Target="../media/image8.emf"/></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gif"/><Relationship Id="rId1" Type="http://schemas.openxmlformats.org/officeDocument/2006/relationships/slideLayout" Target="../slideLayouts/slideLayout2.xml"/><Relationship Id="rId4" Type="http://schemas.openxmlformats.org/officeDocument/2006/relationships/image" Target="../media/image36.jpg"/></Relationships>
</file>

<file path=ppt/slides/_rels/slide21.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image" Target="../media/image40.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image" Target="../media/image42.jpg"/><Relationship Id="rId1" Type="http://schemas.openxmlformats.org/officeDocument/2006/relationships/slideLayout" Target="../slideLayouts/slideLayout2.xml"/><Relationship Id="rId4" Type="http://schemas.openxmlformats.org/officeDocument/2006/relationships/image" Target="../media/image44.jpg"/></Relationships>
</file>

<file path=ppt/slides/_rels/slide25.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image" Target="../media/image49.jpg"/><Relationship Id="rId1" Type="http://schemas.openxmlformats.org/officeDocument/2006/relationships/slideLayout" Target="../slideLayouts/slideLayout2.xml"/><Relationship Id="rId5" Type="http://schemas.openxmlformats.org/officeDocument/2006/relationships/image" Target="../media/image52.jpg"/><Relationship Id="rId4" Type="http://schemas.openxmlformats.org/officeDocument/2006/relationships/image" Target="../media/image51.jp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hemeOverride" Target="../theme/themeOverride3.xml"/><Relationship Id="rId5" Type="http://schemas.openxmlformats.org/officeDocument/2006/relationships/image" Target="../media/image6.emf"/><Relationship Id="rId4" Type="http://schemas.openxmlformats.org/officeDocument/2006/relationships/image" Target="../media/image4.emf"/></Relationships>
</file>

<file path=ppt/slides/_rels/slide30.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53.jp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53.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54.jp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55.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slideLayout" Target="../slideLayouts/slideLayout2.xml"/><Relationship Id="rId1" Type="http://schemas.openxmlformats.org/officeDocument/2006/relationships/themeOverride" Target="../theme/themeOverride7.xml"/></Relationships>
</file>

<file path=ppt/slides/_rels/slide3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6.em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6.em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6.emf"/></Relationships>
</file>

<file path=ppt/slides/_rels/slide5.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6.emf"/></Relationships>
</file>

<file path=ppt/slides/_rels/slide8.xml.rels><?xml version="1.0" encoding="UTF-8" standalone="yes"?>
<Relationships xmlns="http://schemas.openxmlformats.org/package/2006/relationships"><Relationship Id="rId3" Type="http://schemas.openxmlformats.org/officeDocument/2006/relationships/image" Target="../media/image11.jpeg"/><Relationship Id="rId7" Type="http://schemas.openxmlformats.org/officeDocument/2006/relationships/image" Target="../media/image15.jpeg"/><Relationship Id="rId2" Type="http://schemas.openxmlformats.org/officeDocument/2006/relationships/slideLayout" Target="../slideLayouts/slideLayout2.xml"/><Relationship Id="rId1" Type="http://schemas.openxmlformats.org/officeDocument/2006/relationships/themeOverride" Target="../theme/themeOverride4.xml"/><Relationship Id="rId6" Type="http://schemas.openxmlformats.org/officeDocument/2006/relationships/image" Target="../media/image14.jpeg"/><Relationship Id="rId5" Type="http://schemas.openxmlformats.org/officeDocument/2006/relationships/image" Target="../media/image13.jpeg"/><Relationship Id="rId4" Type="http://schemas.openxmlformats.org/officeDocument/2006/relationships/image" Target="../media/image12.jpeg"/></Relationships>
</file>

<file path=ppt/slides/_rels/slide9.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jpeg"/><Relationship Id="rId7" Type="http://schemas.openxmlformats.org/officeDocument/2006/relationships/image" Target="../media/image20.jpeg"/><Relationship Id="rId2" Type="http://schemas.openxmlformats.org/officeDocument/2006/relationships/slideLayout" Target="../slideLayouts/slideLayout2.xml"/><Relationship Id="rId1" Type="http://schemas.openxmlformats.org/officeDocument/2006/relationships/themeOverride" Target="../theme/themeOverride5.xml"/><Relationship Id="rId6" Type="http://schemas.openxmlformats.org/officeDocument/2006/relationships/image" Target="../media/image19.jpeg"/><Relationship Id="rId5" Type="http://schemas.openxmlformats.org/officeDocument/2006/relationships/image" Target="../media/image18.jpeg"/><Relationship Id="rId4" Type="http://schemas.openxmlformats.org/officeDocument/2006/relationships/image" Target="../media/image17.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任意多边形: 形状 12">
            <a:extLst>
              <a:ext uri="{FF2B5EF4-FFF2-40B4-BE49-F238E27FC236}">
                <a16:creationId xmlns="" xmlns:a16="http://schemas.microsoft.com/office/drawing/2014/main" id="{CF7C1534-051F-4F18-AC70-F8EB4D4ED50D}"/>
              </a:ext>
            </a:extLst>
          </p:cNvPr>
          <p:cNvSpPr/>
          <p:nvPr/>
        </p:nvSpPr>
        <p:spPr>
          <a:xfrm>
            <a:off x="5004048" y="1307639"/>
            <a:ext cx="3872067" cy="2915532"/>
          </a:xfrm>
          <a:custGeom>
            <a:avLst/>
            <a:gdLst>
              <a:gd name="connsiteX0" fmla="*/ 220104 w 4238898"/>
              <a:gd name="connsiteY0" fmla="*/ 2176475 h 3191743"/>
              <a:gd name="connsiteX1" fmla="*/ 442526 w 4238898"/>
              <a:gd name="connsiteY1" fmla="*/ 14042 h 3191743"/>
              <a:gd name="connsiteX2" fmla="*/ 4198980 w 4238898"/>
              <a:gd name="connsiteY2" fmla="*/ 1336215 h 3191743"/>
              <a:gd name="connsiteX3" fmla="*/ 2296040 w 4238898"/>
              <a:gd name="connsiteY3" fmla="*/ 3140302 h 3191743"/>
              <a:gd name="connsiteX4" fmla="*/ 318959 w 4238898"/>
              <a:gd name="connsiteY4" fmla="*/ 2522464 h 31917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898" h="3191743">
                <a:moveTo>
                  <a:pt x="220104" y="2176475"/>
                </a:moveTo>
                <a:cubicBezTo>
                  <a:pt x="-258" y="1165280"/>
                  <a:pt x="-220620" y="154085"/>
                  <a:pt x="442526" y="14042"/>
                </a:cubicBezTo>
                <a:cubicBezTo>
                  <a:pt x="1105672" y="-126001"/>
                  <a:pt x="3890061" y="815172"/>
                  <a:pt x="4198980" y="1336215"/>
                </a:cubicBezTo>
                <a:cubicBezTo>
                  <a:pt x="4507899" y="1857258"/>
                  <a:pt x="2942710" y="2942594"/>
                  <a:pt x="2296040" y="3140302"/>
                </a:cubicBezTo>
                <a:cubicBezTo>
                  <a:pt x="1649370" y="3338010"/>
                  <a:pt x="984164" y="2930237"/>
                  <a:pt x="318959" y="2522464"/>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8" name="Paula DeAnda - Why Would I Ever">
            <a:hlinkClick r:id="" action="ppaction://media"/>
            <a:extLst>
              <a:ext uri="{FF2B5EF4-FFF2-40B4-BE49-F238E27FC236}">
                <a16:creationId xmlns="" xmlns:a16="http://schemas.microsoft.com/office/drawing/2014/main" id="{D014DFF2-7859-4D96-B800-A56F2BE8C880}"/>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5524797" y="-1532706"/>
            <a:ext cx="487363" cy="487363"/>
          </a:xfrm>
          <a:prstGeom prst="rect">
            <a:avLst/>
          </a:prstGeom>
        </p:spPr>
      </p:pic>
      <p:pic>
        <p:nvPicPr>
          <p:cNvPr id="4" name="图片 3">
            <a:extLst>
              <a:ext uri="{FF2B5EF4-FFF2-40B4-BE49-F238E27FC236}">
                <a16:creationId xmlns="" xmlns:a16="http://schemas.microsoft.com/office/drawing/2014/main" id="{F9EDDA35-E6C1-490F-9FC5-A43E22A16ACB}"/>
              </a:ext>
            </a:extLst>
          </p:cNvPr>
          <p:cNvPicPr>
            <a:picLocks noChangeAspect="1"/>
          </p:cNvPicPr>
          <p:nvPr/>
        </p:nvPicPr>
        <p:blipFill>
          <a:blip r:embed="rId7"/>
          <a:stretch>
            <a:fillRect/>
          </a:stretch>
        </p:blipFill>
        <p:spPr>
          <a:xfrm>
            <a:off x="-53324" y="665716"/>
            <a:ext cx="9169615" cy="5156679"/>
          </a:xfrm>
          <a:prstGeom prst="rect">
            <a:avLst/>
          </a:prstGeom>
        </p:spPr>
      </p:pic>
      <p:grpSp>
        <p:nvGrpSpPr>
          <p:cNvPr id="38" name="组合 37">
            <a:extLst>
              <a:ext uri="{FF2B5EF4-FFF2-40B4-BE49-F238E27FC236}">
                <a16:creationId xmlns="" xmlns:a16="http://schemas.microsoft.com/office/drawing/2014/main" id="{1A0994FD-F704-4C47-84CF-F79EFE68462F}"/>
              </a:ext>
            </a:extLst>
          </p:cNvPr>
          <p:cNvGrpSpPr/>
          <p:nvPr/>
        </p:nvGrpSpPr>
        <p:grpSpPr>
          <a:xfrm>
            <a:off x="-53324" y="2612160"/>
            <a:ext cx="9167429" cy="3222022"/>
            <a:chOff x="1" y="1774356"/>
            <a:chExt cx="9045530" cy="4826396"/>
          </a:xfrm>
        </p:grpSpPr>
        <p:pic>
          <p:nvPicPr>
            <p:cNvPr id="5" name="图片 4">
              <a:extLst>
                <a:ext uri="{FF2B5EF4-FFF2-40B4-BE49-F238E27FC236}">
                  <a16:creationId xmlns="" xmlns:a16="http://schemas.microsoft.com/office/drawing/2014/main" id="{D767738E-E2CD-4223-9444-65F1AFA585C5}"/>
                </a:ext>
              </a:extLst>
            </p:cNvPr>
            <p:cNvPicPr>
              <a:picLocks noChangeAspect="1"/>
            </p:cNvPicPr>
            <p:nvPr/>
          </p:nvPicPr>
          <p:blipFill>
            <a:blip r:embed="rId8"/>
            <a:stretch>
              <a:fillRect/>
            </a:stretch>
          </p:blipFill>
          <p:spPr>
            <a:xfrm>
              <a:off x="1" y="1774356"/>
              <a:ext cx="7226574" cy="4826396"/>
            </a:xfrm>
            <a:prstGeom prst="rect">
              <a:avLst/>
            </a:prstGeom>
          </p:spPr>
        </p:pic>
        <p:sp>
          <p:nvSpPr>
            <p:cNvPr id="10" name="Freeform 7">
              <a:extLst>
                <a:ext uri="{FF2B5EF4-FFF2-40B4-BE49-F238E27FC236}">
                  <a16:creationId xmlns="" xmlns:a16="http://schemas.microsoft.com/office/drawing/2014/main" id="{9515A47A-B04B-4E05-B7AE-00ED370AAC5C}"/>
                </a:ext>
              </a:extLst>
            </p:cNvPr>
            <p:cNvSpPr>
              <a:spLocks noEditPoints="1"/>
            </p:cNvSpPr>
            <p:nvPr/>
          </p:nvSpPr>
          <p:spPr bwMode="auto">
            <a:xfrm>
              <a:off x="8439106" y="4069722"/>
              <a:ext cx="606425" cy="1501775"/>
            </a:xfrm>
            <a:custGeom>
              <a:avLst/>
              <a:gdLst>
                <a:gd name="T0" fmla="*/ 53 w 96"/>
                <a:gd name="T1" fmla="*/ 212 h 237"/>
                <a:gd name="T2" fmla="*/ 54 w 96"/>
                <a:gd name="T3" fmla="*/ 204 h 237"/>
                <a:gd name="T4" fmla="*/ 58 w 96"/>
                <a:gd name="T5" fmla="*/ 188 h 237"/>
                <a:gd name="T6" fmla="*/ 75 w 96"/>
                <a:gd name="T7" fmla="*/ 172 h 237"/>
                <a:gd name="T8" fmla="*/ 95 w 96"/>
                <a:gd name="T9" fmla="*/ 148 h 237"/>
                <a:gd name="T10" fmla="*/ 91 w 96"/>
                <a:gd name="T11" fmla="*/ 132 h 237"/>
                <a:gd name="T12" fmla="*/ 71 w 96"/>
                <a:gd name="T13" fmla="*/ 138 h 237"/>
                <a:gd name="T14" fmla="*/ 56 w 96"/>
                <a:gd name="T15" fmla="*/ 166 h 237"/>
                <a:gd name="T16" fmla="*/ 52 w 96"/>
                <a:gd name="T17" fmla="*/ 151 h 237"/>
                <a:gd name="T18" fmla="*/ 51 w 96"/>
                <a:gd name="T19" fmla="*/ 131 h 237"/>
                <a:gd name="T20" fmla="*/ 58 w 96"/>
                <a:gd name="T21" fmla="*/ 118 h 237"/>
                <a:gd name="T22" fmla="*/ 70 w 96"/>
                <a:gd name="T23" fmla="*/ 89 h 237"/>
                <a:gd name="T24" fmla="*/ 70 w 96"/>
                <a:gd name="T25" fmla="*/ 84 h 237"/>
                <a:gd name="T26" fmla="*/ 64 w 96"/>
                <a:gd name="T27" fmla="*/ 64 h 237"/>
                <a:gd name="T28" fmla="*/ 54 w 96"/>
                <a:gd name="T29" fmla="*/ 70 h 237"/>
                <a:gd name="T30" fmla="*/ 41 w 96"/>
                <a:gd name="T31" fmla="*/ 86 h 237"/>
                <a:gd name="T32" fmla="*/ 32 w 96"/>
                <a:gd name="T33" fmla="*/ 55 h 237"/>
                <a:gd name="T34" fmla="*/ 30 w 96"/>
                <a:gd name="T35" fmla="*/ 38 h 237"/>
                <a:gd name="T36" fmla="*/ 16 w 96"/>
                <a:gd name="T37" fmla="*/ 1 h 237"/>
                <a:gd name="T38" fmla="*/ 4 w 96"/>
                <a:gd name="T39" fmla="*/ 29 h 237"/>
                <a:gd name="T40" fmla="*/ 18 w 96"/>
                <a:gd name="T41" fmla="*/ 51 h 237"/>
                <a:gd name="T42" fmla="*/ 26 w 96"/>
                <a:gd name="T43" fmla="*/ 57 h 237"/>
                <a:gd name="T44" fmla="*/ 28 w 96"/>
                <a:gd name="T45" fmla="*/ 61 h 237"/>
                <a:gd name="T46" fmla="*/ 34 w 96"/>
                <a:gd name="T47" fmla="*/ 84 h 237"/>
                <a:gd name="T48" fmla="*/ 41 w 96"/>
                <a:gd name="T49" fmla="*/ 113 h 237"/>
                <a:gd name="T50" fmla="*/ 40 w 96"/>
                <a:gd name="T51" fmla="*/ 118 h 237"/>
                <a:gd name="T52" fmla="*/ 31 w 96"/>
                <a:gd name="T53" fmla="*/ 97 h 237"/>
                <a:gd name="T54" fmla="*/ 9 w 96"/>
                <a:gd name="T55" fmla="*/ 83 h 237"/>
                <a:gd name="T56" fmla="*/ 18 w 96"/>
                <a:gd name="T57" fmla="*/ 116 h 237"/>
                <a:gd name="T58" fmla="*/ 44 w 96"/>
                <a:gd name="T59" fmla="*/ 138 h 237"/>
                <a:gd name="T60" fmla="*/ 45 w 96"/>
                <a:gd name="T61" fmla="*/ 151 h 237"/>
                <a:gd name="T62" fmla="*/ 39 w 96"/>
                <a:gd name="T63" fmla="*/ 153 h 237"/>
                <a:gd name="T64" fmla="*/ 20 w 96"/>
                <a:gd name="T65" fmla="*/ 147 h 237"/>
                <a:gd name="T66" fmla="*/ 20 w 96"/>
                <a:gd name="T67" fmla="*/ 168 h 237"/>
                <a:gd name="T68" fmla="*/ 39 w 96"/>
                <a:gd name="T69" fmla="*/ 191 h 237"/>
                <a:gd name="T70" fmla="*/ 46 w 96"/>
                <a:gd name="T71" fmla="*/ 207 h 237"/>
                <a:gd name="T72" fmla="*/ 46 w 96"/>
                <a:gd name="T73" fmla="*/ 226 h 237"/>
                <a:gd name="T74" fmla="*/ 42 w 96"/>
                <a:gd name="T75" fmla="*/ 220 h 237"/>
                <a:gd name="T76" fmla="*/ 37 w 96"/>
                <a:gd name="T77" fmla="*/ 208 h 237"/>
                <a:gd name="T78" fmla="*/ 16 w 96"/>
                <a:gd name="T79" fmla="*/ 200 h 237"/>
                <a:gd name="T80" fmla="*/ 13 w 96"/>
                <a:gd name="T81" fmla="*/ 230 h 237"/>
                <a:gd name="T82" fmla="*/ 34 w 96"/>
                <a:gd name="T83" fmla="*/ 229 h 237"/>
                <a:gd name="T84" fmla="*/ 54 w 96"/>
                <a:gd name="T85" fmla="*/ 227 h 237"/>
                <a:gd name="T86" fmla="*/ 80 w 96"/>
                <a:gd name="T87" fmla="*/ 162 h 237"/>
                <a:gd name="T88" fmla="*/ 79 w 96"/>
                <a:gd name="T89" fmla="*/ 149 h 237"/>
                <a:gd name="T90" fmla="*/ 64 w 96"/>
                <a:gd name="T91" fmla="*/ 83 h 237"/>
                <a:gd name="T92" fmla="*/ 60 w 96"/>
                <a:gd name="T93" fmla="*/ 80 h 237"/>
                <a:gd name="T94" fmla="*/ 60 w 96"/>
                <a:gd name="T95" fmla="*/ 80 h 237"/>
                <a:gd name="T96" fmla="*/ 60 w 96"/>
                <a:gd name="T97" fmla="*/ 99 h 237"/>
                <a:gd name="T98" fmla="*/ 52 w 96"/>
                <a:gd name="T99" fmla="*/ 103 h 237"/>
                <a:gd name="T100" fmla="*/ 52 w 96"/>
                <a:gd name="T101" fmla="*/ 103 h 237"/>
                <a:gd name="T102" fmla="*/ 11 w 96"/>
                <a:gd name="T103" fmla="*/ 17 h 237"/>
                <a:gd name="T104" fmla="*/ 17 w 96"/>
                <a:gd name="T105" fmla="*/ 46 h 237"/>
                <a:gd name="T106" fmla="*/ 17 w 96"/>
                <a:gd name="T107" fmla="*/ 47 h 237"/>
                <a:gd name="T108" fmla="*/ 12 w 96"/>
                <a:gd name="T109" fmla="*/ 22 h 237"/>
                <a:gd name="T110" fmla="*/ 19 w 96"/>
                <a:gd name="T111" fmla="*/ 39 h 237"/>
                <a:gd name="T112" fmla="*/ 29 w 96"/>
                <a:gd name="T113" fmla="*/ 50 h 237"/>
                <a:gd name="T114" fmla="*/ 17 w 96"/>
                <a:gd name="T115" fmla="*/ 224 h 237"/>
                <a:gd name="T116" fmla="*/ 23 w 96"/>
                <a:gd name="T117" fmla="*/ 222 h 237"/>
                <a:gd name="T118" fmla="*/ 19 w 96"/>
                <a:gd name="T119" fmla="*/ 230 h 237"/>
                <a:gd name="T120" fmla="*/ 48 w 96"/>
                <a:gd name="T121" fmla="*/ 225 h 237"/>
                <a:gd name="T122" fmla="*/ 46 w 96"/>
                <a:gd name="T123" fmla="*/ 181 h 237"/>
                <a:gd name="T124" fmla="*/ 52 w 96"/>
                <a:gd name="T125" fmla="*/ 182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96" h="237">
                  <a:moveTo>
                    <a:pt x="53" y="219"/>
                  </a:moveTo>
                  <a:cubicBezTo>
                    <a:pt x="53" y="217"/>
                    <a:pt x="52" y="215"/>
                    <a:pt x="53" y="214"/>
                  </a:cubicBezTo>
                  <a:cubicBezTo>
                    <a:pt x="53" y="213"/>
                    <a:pt x="53" y="213"/>
                    <a:pt x="53" y="213"/>
                  </a:cubicBezTo>
                  <a:cubicBezTo>
                    <a:pt x="53" y="212"/>
                    <a:pt x="53" y="212"/>
                    <a:pt x="53" y="212"/>
                  </a:cubicBezTo>
                  <a:cubicBezTo>
                    <a:pt x="53" y="212"/>
                    <a:pt x="52" y="212"/>
                    <a:pt x="52" y="212"/>
                  </a:cubicBezTo>
                  <a:cubicBezTo>
                    <a:pt x="52" y="212"/>
                    <a:pt x="53" y="212"/>
                    <a:pt x="53" y="212"/>
                  </a:cubicBezTo>
                  <a:cubicBezTo>
                    <a:pt x="53" y="210"/>
                    <a:pt x="53" y="209"/>
                    <a:pt x="53" y="207"/>
                  </a:cubicBezTo>
                  <a:cubicBezTo>
                    <a:pt x="53" y="206"/>
                    <a:pt x="54" y="205"/>
                    <a:pt x="54" y="204"/>
                  </a:cubicBezTo>
                  <a:cubicBezTo>
                    <a:pt x="53" y="202"/>
                    <a:pt x="53" y="200"/>
                    <a:pt x="55" y="198"/>
                  </a:cubicBezTo>
                  <a:cubicBezTo>
                    <a:pt x="55" y="197"/>
                    <a:pt x="56" y="195"/>
                    <a:pt x="56" y="194"/>
                  </a:cubicBezTo>
                  <a:cubicBezTo>
                    <a:pt x="56" y="194"/>
                    <a:pt x="56" y="194"/>
                    <a:pt x="56" y="193"/>
                  </a:cubicBezTo>
                  <a:cubicBezTo>
                    <a:pt x="57" y="192"/>
                    <a:pt x="58" y="190"/>
                    <a:pt x="58" y="188"/>
                  </a:cubicBezTo>
                  <a:cubicBezTo>
                    <a:pt x="59" y="187"/>
                    <a:pt x="60" y="186"/>
                    <a:pt x="62" y="184"/>
                  </a:cubicBezTo>
                  <a:cubicBezTo>
                    <a:pt x="63" y="182"/>
                    <a:pt x="64" y="181"/>
                    <a:pt x="66" y="180"/>
                  </a:cubicBezTo>
                  <a:cubicBezTo>
                    <a:pt x="68" y="179"/>
                    <a:pt x="69" y="178"/>
                    <a:pt x="70" y="177"/>
                  </a:cubicBezTo>
                  <a:cubicBezTo>
                    <a:pt x="72" y="175"/>
                    <a:pt x="74" y="174"/>
                    <a:pt x="75" y="172"/>
                  </a:cubicBezTo>
                  <a:cubicBezTo>
                    <a:pt x="79" y="170"/>
                    <a:pt x="82" y="167"/>
                    <a:pt x="83" y="164"/>
                  </a:cubicBezTo>
                  <a:cubicBezTo>
                    <a:pt x="84" y="163"/>
                    <a:pt x="85" y="163"/>
                    <a:pt x="85" y="162"/>
                  </a:cubicBezTo>
                  <a:cubicBezTo>
                    <a:pt x="86" y="162"/>
                    <a:pt x="88" y="161"/>
                    <a:pt x="89" y="161"/>
                  </a:cubicBezTo>
                  <a:cubicBezTo>
                    <a:pt x="93" y="157"/>
                    <a:pt x="94" y="153"/>
                    <a:pt x="95" y="148"/>
                  </a:cubicBezTo>
                  <a:cubicBezTo>
                    <a:pt x="95" y="147"/>
                    <a:pt x="95" y="147"/>
                    <a:pt x="95" y="146"/>
                  </a:cubicBezTo>
                  <a:cubicBezTo>
                    <a:pt x="95" y="146"/>
                    <a:pt x="96" y="145"/>
                    <a:pt x="96" y="144"/>
                  </a:cubicBezTo>
                  <a:cubicBezTo>
                    <a:pt x="95" y="142"/>
                    <a:pt x="95" y="139"/>
                    <a:pt x="95" y="137"/>
                  </a:cubicBezTo>
                  <a:cubicBezTo>
                    <a:pt x="93" y="135"/>
                    <a:pt x="92" y="134"/>
                    <a:pt x="91" y="132"/>
                  </a:cubicBezTo>
                  <a:cubicBezTo>
                    <a:pt x="91" y="130"/>
                    <a:pt x="89" y="131"/>
                    <a:pt x="88" y="130"/>
                  </a:cubicBezTo>
                  <a:cubicBezTo>
                    <a:pt x="86" y="129"/>
                    <a:pt x="84" y="129"/>
                    <a:pt x="82" y="130"/>
                  </a:cubicBezTo>
                  <a:cubicBezTo>
                    <a:pt x="78" y="131"/>
                    <a:pt x="75" y="133"/>
                    <a:pt x="73" y="136"/>
                  </a:cubicBezTo>
                  <a:cubicBezTo>
                    <a:pt x="72" y="137"/>
                    <a:pt x="71" y="138"/>
                    <a:pt x="71" y="138"/>
                  </a:cubicBezTo>
                  <a:cubicBezTo>
                    <a:pt x="70" y="139"/>
                    <a:pt x="69" y="139"/>
                    <a:pt x="69" y="140"/>
                  </a:cubicBezTo>
                  <a:cubicBezTo>
                    <a:pt x="67" y="143"/>
                    <a:pt x="65" y="147"/>
                    <a:pt x="63" y="151"/>
                  </a:cubicBezTo>
                  <a:cubicBezTo>
                    <a:pt x="62" y="153"/>
                    <a:pt x="60" y="156"/>
                    <a:pt x="59" y="159"/>
                  </a:cubicBezTo>
                  <a:cubicBezTo>
                    <a:pt x="58" y="161"/>
                    <a:pt x="57" y="164"/>
                    <a:pt x="56" y="166"/>
                  </a:cubicBezTo>
                  <a:cubicBezTo>
                    <a:pt x="56" y="166"/>
                    <a:pt x="55" y="166"/>
                    <a:pt x="54" y="166"/>
                  </a:cubicBezTo>
                  <a:cubicBezTo>
                    <a:pt x="54" y="164"/>
                    <a:pt x="54" y="161"/>
                    <a:pt x="54" y="159"/>
                  </a:cubicBezTo>
                  <a:cubicBezTo>
                    <a:pt x="53" y="157"/>
                    <a:pt x="53" y="155"/>
                    <a:pt x="53" y="153"/>
                  </a:cubicBezTo>
                  <a:cubicBezTo>
                    <a:pt x="53" y="153"/>
                    <a:pt x="53" y="152"/>
                    <a:pt x="52" y="151"/>
                  </a:cubicBezTo>
                  <a:cubicBezTo>
                    <a:pt x="52" y="148"/>
                    <a:pt x="52" y="145"/>
                    <a:pt x="51" y="142"/>
                  </a:cubicBezTo>
                  <a:cubicBezTo>
                    <a:pt x="52" y="141"/>
                    <a:pt x="52" y="141"/>
                    <a:pt x="52" y="140"/>
                  </a:cubicBezTo>
                  <a:cubicBezTo>
                    <a:pt x="52" y="138"/>
                    <a:pt x="51" y="137"/>
                    <a:pt x="51" y="135"/>
                  </a:cubicBezTo>
                  <a:cubicBezTo>
                    <a:pt x="51" y="134"/>
                    <a:pt x="51" y="132"/>
                    <a:pt x="51" y="131"/>
                  </a:cubicBezTo>
                  <a:cubicBezTo>
                    <a:pt x="51" y="130"/>
                    <a:pt x="52" y="129"/>
                    <a:pt x="53" y="128"/>
                  </a:cubicBezTo>
                  <a:cubicBezTo>
                    <a:pt x="53" y="126"/>
                    <a:pt x="54" y="125"/>
                    <a:pt x="55" y="123"/>
                  </a:cubicBezTo>
                  <a:cubicBezTo>
                    <a:pt x="56" y="122"/>
                    <a:pt x="56" y="121"/>
                    <a:pt x="57" y="121"/>
                  </a:cubicBezTo>
                  <a:cubicBezTo>
                    <a:pt x="57" y="120"/>
                    <a:pt x="57" y="119"/>
                    <a:pt x="58" y="118"/>
                  </a:cubicBezTo>
                  <a:cubicBezTo>
                    <a:pt x="61" y="115"/>
                    <a:pt x="63" y="111"/>
                    <a:pt x="64" y="107"/>
                  </a:cubicBezTo>
                  <a:cubicBezTo>
                    <a:pt x="65" y="106"/>
                    <a:pt x="65" y="105"/>
                    <a:pt x="65" y="105"/>
                  </a:cubicBezTo>
                  <a:cubicBezTo>
                    <a:pt x="66" y="103"/>
                    <a:pt x="67" y="101"/>
                    <a:pt x="67" y="100"/>
                  </a:cubicBezTo>
                  <a:cubicBezTo>
                    <a:pt x="68" y="96"/>
                    <a:pt x="69" y="93"/>
                    <a:pt x="70" y="89"/>
                  </a:cubicBezTo>
                  <a:cubicBezTo>
                    <a:pt x="71" y="88"/>
                    <a:pt x="71" y="86"/>
                    <a:pt x="71" y="85"/>
                  </a:cubicBezTo>
                  <a:cubicBezTo>
                    <a:pt x="71" y="85"/>
                    <a:pt x="70" y="84"/>
                    <a:pt x="70" y="84"/>
                  </a:cubicBezTo>
                  <a:cubicBezTo>
                    <a:pt x="69" y="84"/>
                    <a:pt x="68" y="84"/>
                    <a:pt x="68" y="84"/>
                  </a:cubicBezTo>
                  <a:cubicBezTo>
                    <a:pt x="68" y="84"/>
                    <a:pt x="69" y="84"/>
                    <a:pt x="70" y="84"/>
                  </a:cubicBezTo>
                  <a:cubicBezTo>
                    <a:pt x="70" y="84"/>
                    <a:pt x="71" y="85"/>
                    <a:pt x="71" y="85"/>
                  </a:cubicBezTo>
                  <a:cubicBezTo>
                    <a:pt x="72" y="82"/>
                    <a:pt x="73" y="79"/>
                    <a:pt x="74" y="75"/>
                  </a:cubicBezTo>
                  <a:cubicBezTo>
                    <a:pt x="74" y="74"/>
                    <a:pt x="74" y="72"/>
                    <a:pt x="74" y="71"/>
                  </a:cubicBezTo>
                  <a:cubicBezTo>
                    <a:pt x="74" y="66"/>
                    <a:pt x="69" y="62"/>
                    <a:pt x="64" y="64"/>
                  </a:cubicBezTo>
                  <a:cubicBezTo>
                    <a:pt x="63" y="64"/>
                    <a:pt x="61" y="64"/>
                    <a:pt x="60" y="64"/>
                  </a:cubicBezTo>
                  <a:cubicBezTo>
                    <a:pt x="58" y="66"/>
                    <a:pt x="57" y="68"/>
                    <a:pt x="55" y="69"/>
                  </a:cubicBezTo>
                  <a:cubicBezTo>
                    <a:pt x="55" y="69"/>
                    <a:pt x="55" y="69"/>
                    <a:pt x="55" y="69"/>
                  </a:cubicBezTo>
                  <a:cubicBezTo>
                    <a:pt x="55" y="69"/>
                    <a:pt x="55" y="70"/>
                    <a:pt x="54" y="70"/>
                  </a:cubicBezTo>
                  <a:cubicBezTo>
                    <a:pt x="54" y="71"/>
                    <a:pt x="53" y="73"/>
                    <a:pt x="52" y="74"/>
                  </a:cubicBezTo>
                  <a:cubicBezTo>
                    <a:pt x="51" y="77"/>
                    <a:pt x="50" y="81"/>
                    <a:pt x="49" y="84"/>
                  </a:cubicBezTo>
                  <a:cubicBezTo>
                    <a:pt x="47" y="88"/>
                    <a:pt x="46" y="93"/>
                    <a:pt x="45" y="96"/>
                  </a:cubicBezTo>
                  <a:cubicBezTo>
                    <a:pt x="44" y="94"/>
                    <a:pt x="43" y="90"/>
                    <a:pt x="41" y="86"/>
                  </a:cubicBezTo>
                  <a:cubicBezTo>
                    <a:pt x="40" y="79"/>
                    <a:pt x="38" y="73"/>
                    <a:pt x="37" y="66"/>
                  </a:cubicBezTo>
                  <a:cubicBezTo>
                    <a:pt x="36" y="65"/>
                    <a:pt x="36" y="64"/>
                    <a:pt x="36" y="63"/>
                  </a:cubicBezTo>
                  <a:cubicBezTo>
                    <a:pt x="35" y="60"/>
                    <a:pt x="34" y="56"/>
                    <a:pt x="33" y="53"/>
                  </a:cubicBezTo>
                  <a:cubicBezTo>
                    <a:pt x="33" y="54"/>
                    <a:pt x="32" y="54"/>
                    <a:pt x="32" y="55"/>
                  </a:cubicBezTo>
                  <a:cubicBezTo>
                    <a:pt x="32" y="55"/>
                    <a:pt x="32" y="55"/>
                    <a:pt x="32" y="55"/>
                  </a:cubicBezTo>
                  <a:cubicBezTo>
                    <a:pt x="32" y="54"/>
                    <a:pt x="33" y="54"/>
                    <a:pt x="33" y="53"/>
                  </a:cubicBezTo>
                  <a:cubicBezTo>
                    <a:pt x="32" y="49"/>
                    <a:pt x="31" y="46"/>
                    <a:pt x="30" y="42"/>
                  </a:cubicBezTo>
                  <a:cubicBezTo>
                    <a:pt x="30" y="41"/>
                    <a:pt x="29" y="39"/>
                    <a:pt x="30" y="38"/>
                  </a:cubicBezTo>
                  <a:cubicBezTo>
                    <a:pt x="30" y="32"/>
                    <a:pt x="29" y="27"/>
                    <a:pt x="27" y="22"/>
                  </a:cubicBezTo>
                  <a:cubicBezTo>
                    <a:pt x="26" y="18"/>
                    <a:pt x="25" y="14"/>
                    <a:pt x="24" y="10"/>
                  </a:cubicBezTo>
                  <a:cubicBezTo>
                    <a:pt x="22" y="8"/>
                    <a:pt x="21" y="6"/>
                    <a:pt x="20" y="4"/>
                  </a:cubicBezTo>
                  <a:cubicBezTo>
                    <a:pt x="19" y="2"/>
                    <a:pt x="18" y="2"/>
                    <a:pt x="16" y="1"/>
                  </a:cubicBezTo>
                  <a:cubicBezTo>
                    <a:pt x="15" y="0"/>
                    <a:pt x="13" y="0"/>
                    <a:pt x="11" y="0"/>
                  </a:cubicBezTo>
                  <a:cubicBezTo>
                    <a:pt x="8" y="0"/>
                    <a:pt x="6" y="2"/>
                    <a:pt x="5" y="4"/>
                  </a:cubicBezTo>
                  <a:cubicBezTo>
                    <a:pt x="2" y="10"/>
                    <a:pt x="3" y="16"/>
                    <a:pt x="3" y="22"/>
                  </a:cubicBezTo>
                  <a:cubicBezTo>
                    <a:pt x="3" y="24"/>
                    <a:pt x="4" y="27"/>
                    <a:pt x="4" y="29"/>
                  </a:cubicBezTo>
                  <a:cubicBezTo>
                    <a:pt x="5" y="31"/>
                    <a:pt x="6" y="33"/>
                    <a:pt x="6" y="35"/>
                  </a:cubicBezTo>
                  <a:cubicBezTo>
                    <a:pt x="7" y="39"/>
                    <a:pt x="8" y="42"/>
                    <a:pt x="11" y="44"/>
                  </a:cubicBezTo>
                  <a:cubicBezTo>
                    <a:pt x="12" y="46"/>
                    <a:pt x="14" y="48"/>
                    <a:pt x="15" y="49"/>
                  </a:cubicBezTo>
                  <a:cubicBezTo>
                    <a:pt x="16" y="50"/>
                    <a:pt x="17" y="51"/>
                    <a:pt x="18" y="51"/>
                  </a:cubicBezTo>
                  <a:cubicBezTo>
                    <a:pt x="19" y="51"/>
                    <a:pt x="19" y="51"/>
                    <a:pt x="19" y="51"/>
                  </a:cubicBezTo>
                  <a:cubicBezTo>
                    <a:pt x="19" y="51"/>
                    <a:pt x="20" y="51"/>
                    <a:pt x="20" y="51"/>
                  </a:cubicBezTo>
                  <a:cubicBezTo>
                    <a:pt x="20" y="50"/>
                    <a:pt x="21" y="50"/>
                    <a:pt x="21" y="50"/>
                  </a:cubicBezTo>
                  <a:cubicBezTo>
                    <a:pt x="22" y="53"/>
                    <a:pt x="24" y="55"/>
                    <a:pt x="26" y="57"/>
                  </a:cubicBezTo>
                  <a:cubicBezTo>
                    <a:pt x="26" y="57"/>
                    <a:pt x="26" y="58"/>
                    <a:pt x="27" y="59"/>
                  </a:cubicBezTo>
                  <a:cubicBezTo>
                    <a:pt x="27" y="59"/>
                    <a:pt x="27" y="60"/>
                    <a:pt x="27" y="60"/>
                  </a:cubicBezTo>
                  <a:cubicBezTo>
                    <a:pt x="27" y="60"/>
                    <a:pt x="28" y="61"/>
                    <a:pt x="28" y="61"/>
                  </a:cubicBezTo>
                  <a:cubicBezTo>
                    <a:pt x="28" y="61"/>
                    <a:pt x="28" y="61"/>
                    <a:pt x="28" y="61"/>
                  </a:cubicBezTo>
                  <a:cubicBezTo>
                    <a:pt x="28" y="61"/>
                    <a:pt x="28" y="61"/>
                    <a:pt x="28" y="62"/>
                  </a:cubicBezTo>
                  <a:cubicBezTo>
                    <a:pt x="29" y="63"/>
                    <a:pt x="29" y="64"/>
                    <a:pt x="29" y="66"/>
                  </a:cubicBezTo>
                  <a:cubicBezTo>
                    <a:pt x="29" y="69"/>
                    <a:pt x="31" y="71"/>
                    <a:pt x="31" y="74"/>
                  </a:cubicBezTo>
                  <a:cubicBezTo>
                    <a:pt x="32" y="77"/>
                    <a:pt x="33" y="81"/>
                    <a:pt x="34" y="84"/>
                  </a:cubicBezTo>
                  <a:cubicBezTo>
                    <a:pt x="35" y="86"/>
                    <a:pt x="35" y="88"/>
                    <a:pt x="36" y="90"/>
                  </a:cubicBezTo>
                  <a:cubicBezTo>
                    <a:pt x="36" y="92"/>
                    <a:pt x="37" y="94"/>
                    <a:pt x="37" y="96"/>
                  </a:cubicBezTo>
                  <a:cubicBezTo>
                    <a:pt x="38" y="99"/>
                    <a:pt x="39" y="102"/>
                    <a:pt x="40" y="105"/>
                  </a:cubicBezTo>
                  <a:cubicBezTo>
                    <a:pt x="40" y="108"/>
                    <a:pt x="40" y="110"/>
                    <a:pt x="41" y="113"/>
                  </a:cubicBezTo>
                  <a:cubicBezTo>
                    <a:pt x="42" y="117"/>
                    <a:pt x="42" y="122"/>
                    <a:pt x="43" y="126"/>
                  </a:cubicBezTo>
                  <a:cubicBezTo>
                    <a:pt x="43" y="126"/>
                    <a:pt x="43" y="127"/>
                    <a:pt x="43" y="127"/>
                  </a:cubicBezTo>
                  <a:cubicBezTo>
                    <a:pt x="42" y="127"/>
                    <a:pt x="41" y="126"/>
                    <a:pt x="41" y="125"/>
                  </a:cubicBezTo>
                  <a:cubicBezTo>
                    <a:pt x="42" y="122"/>
                    <a:pt x="40" y="121"/>
                    <a:pt x="40" y="118"/>
                  </a:cubicBezTo>
                  <a:cubicBezTo>
                    <a:pt x="38" y="116"/>
                    <a:pt x="37" y="114"/>
                    <a:pt x="35" y="111"/>
                  </a:cubicBezTo>
                  <a:cubicBezTo>
                    <a:pt x="35" y="111"/>
                    <a:pt x="35" y="109"/>
                    <a:pt x="35" y="108"/>
                  </a:cubicBezTo>
                  <a:cubicBezTo>
                    <a:pt x="34" y="106"/>
                    <a:pt x="34" y="104"/>
                    <a:pt x="34" y="102"/>
                  </a:cubicBezTo>
                  <a:cubicBezTo>
                    <a:pt x="33" y="100"/>
                    <a:pt x="32" y="99"/>
                    <a:pt x="31" y="97"/>
                  </a:cubicBezTo>
                  <a:cubicBezTo>
                    <a:pt x="30" y="94"/>
                    <a:pt x="28" y="92"/>
                    <a:pt x="26" y="91"/>
                  </a:cubicBezTo>
                  <a:cubicBezTo>
                    <a:pt x="25" y="90"/>
                    <a:pt x="24" y="90"/>
                    <a:pt x="24" y="90"/>
                  </a:cubicBezTo>
                  <a:cubicBezTo>
                    <a:pt x="22" y="87"/>
                    <a:pt x="20" y="85"/>
                    <a:pt x="18" y="82"/>
                  </a:cubicBezTo>
                  <a:cubicBezTo>
                    <a:pt x="15" y="80"/>
                    <a:pt x="12" y="80"/>
                    <a:pt x="9" y="83"/>
                  </a:cubicBezTo>
                  <a:cubicBezTo>
                    <a:pt x="9" y="83"/>
                    <a:pt x="8" y="84"/>
                    <a:pt x="8" y="84"/>
                  </a:cubicBezTo>
                  <a:cubicBezTo>
                    <a:pt x="3" y="87"/>
                    <a:pt x="0" y="93"/>
                    <a:pt x="3" y="98"/>
                  </a:cubicBezTo>
                  <a:cubicBezTo>
                    <a:pt x="5" y="102"/>
                    <a:pt x="6" y="105"/>
                    <a:pt x="8" y="107"/>
                  </a:cubicBezTo>
                  <a:cubicBezTo>
                    <a:pt x="11" y="111"/>
                    <a:pt x="14" y="114"/>
                    <a:pt x="18" y="116"/>
                  </a:cubicBezTo>
                  <a:cubicBezTo>
                    <a:pt x="20" y="116"/>
                    <a:pt x="22" y="117"/>
                    <a:pt x="24" y="119"/>
                  </a:cubicBezTo>
                  <a:cubicBezTo>
                    <a:pt x="30" y="123"/>
                    <a:pt x="35" y="128"/>
                    <a:pt x="39" y="134"/>
                  </a:cubicBezTo>
                  <a:cubicBezTo>
                    <a:pt x="40" y="135"/>
                    <a:pt x="41" y="138"/>
                    <a:pt x="44" y="137"/>
                  </a:cubicBezTo>
                  <a:cubicBezTo>
                    <a:pt x="44" y="137"/>
                    <a:pt x="44" y="138"/>
                    <a:pt x="44" y="138"/>
                  </a:cubicBezTo>
                  <a:cubicBezTo>
                    <a:pt x="44" y="139"/>
                    <a:pt x="45" y="141"/>
                    <a:pt x="45" y="142"/>
                  </a:cubicBezTo>
                  <a:cubicBezTo>
                    <a:pt x="45" y="142"/>
                    <a:pt x="45" y="142"/>
                    <a:pt x="45" y="142"/>
                  </a:cubicBezTo>
                  <a:cubicBezTo>
                    <a:pt x="45" y="142"/>
                    <a:pt x="44" y="142"/>
                    <a:pt x="44" y="143"/>
                  </a:cubicBezTo>
                  <a:cubicBezTo>
                    <a:pt x="45" y="145"/>
                    <a:pt x="45" y="148"/>
                    <a:pt x="45" y="151"/>
                  </a:cubicBezTo>
                  <a:cubicBezTo>
                    <a:pt x="45" y="151"/>
                    <a:pt x="45" y="151"/>
                    <a:pt x="45" y="151"/>
                  </a:cubicBezTo>
                  <a:cubicBezTo>
                    <a:pt x="45" y="153"/>
                    <a:pt x="45" y="154"/>
                    <a:pt x="45" y="155"/>
                  </a:cubicBezTo>
                  <a:cubicBezTo>
                    <a:pt x="45" y="155"/>
                    <a:pt x="46" y="157"/>
                    <a:pt x="45" y="157"/>
                  </a:cubicBezTo>
                  <a:cubicBezTo>
                    <a:pt x="43" y="155"/>
                    <a:pt x="42" y="153"/>
                    <a:pt x="39" y="153"/>
                  </a:cubicBezTo>
                  <a:cubicBezTo>
                    <a:pt x="38" y="153"/>
                    <a:pt x="37" y="152"/>
                    <a:pt x="36" y="152"/>
                  </a:cubicBezTo>
                  <a:cubicBezTo>
                    <a:pt x="35" y="151"/>
                    <a:pt x="34" y="151"/>
                    <a:pt x="32" y="150"/>
                  </a:cubicBezTo>
                  <a:cubicBezTo>
                    <a:pt x="31" y="149"/>
                    <a:pt x="30" y="147"/>
                    <a:pt x="28" y="147"/>
                  </a:cubicBezTo>
                  <a:cubicBezTo>
                    <a:pt x="25" y="145"/>
                    <a:pt x="23" y="147"/>
                    <a:pt x="20" y="147"/>
                  </a:cubicBezTo>
                  <a:cubicBezTo>
                    <a:pt x="18" y="148"/>
                    <a:pt x="17" y="150"/>
                    <a:pt x="15" y="152"/>
                  </a:cubicBezTo>
                  <a:cubicBezTo>
                    <a:pt x="12" y="156"/>
                    <a:pt x="14" y="162"/>
                    <a:pt x="17" y="165"/>
                  </a:cubicBezTo>
                  <a:cubicBezTo>
                    <a:pt x="17" y="165"/>
                    <a:pt x="18" y="165"/>
                    <a:pt x="18" y="165"/>
                  </a:cubicBezTo>
                  <a:cubicBezTo>
                    <a:pt x="18" y="166"/>
                    <a:pt x="19" y="167"/>
                    <a:pt x="20" y="168"/>
                  </a:cubicBezTo>
                  <a:cubicBezTo>
                    <a:pt x="20" y="169"/>
                    <a:pt x="20" y="169"/>
                    <a:pt x="21" y="170"/>
                  </a:cubicBezTo>
                  <a:cubicBezTo>
                    <a:pt x="22" y="171"/>
                    <a:pt x="24" y="173"/>
                    <a:pt x="25" y="175"/>
                  </a:cubicBezTo>
                  <a:cubicBezTo>
                    <a:pt x="27" y="177"/>
                    <a:pt x="29" y="179"/>
                    <a:pt x="31" y="182"/>
                  </a:cubicBezTo>
                  <a:cubicBezTo>
                    <a:pt x="34" y="185"/>
                    <a:pt x="36" y="188"/>
                    <a:pt x="39" y="191"/>
                  </a:cubicBezTo>
                  <a:cubicBezTo>
                    <a:pt x="40" y="193"/>
                    <a:pt x="41" y="194"/>
                    <a:pt x="42" y="196"/>
                  </a:cubicBezTo>
                  <a:cubicBezTo>
                    <a:pt x="43" y="197"/>
                    <a:pt x="44" y="199"/>
                    <a:pt x="44" y="200"/>
                  </a:cubicBezTo>
                  <a:cubicBezTo>
                    <a:pt x="45" y="202"/>
                    <a:pt x="45" y="203"/>
                    <a:pt x="46" y="204"/>
                  </a:cubicBezTo>
                  <a:cubicBezTo>
                    <a:pt x="46" y="205"/>
                    <a:pt x="46" y="206"/>
                    <a:pt x="46" y="207"/>
                  </a:cubicBezTo>
                  <a:cubicBezTo>
                    <a:pt x="46" y="209"/>
                    <a:pt x="46" y="211"/>
                    <a:pt x="46" y="213"/>
                  </a:cubicBezTo>
                  <a:cubicBezTo>
                    <a:pt x="46" y="214"/>
                    <a:pt x="46" y="214"/>
                    <a:pt x="46" y="214"/>
                  </a:cubicBezTo>
                  <a:cubicBezTo>
                    <a:pt x="46" y="216"/>
                    <a:pt x="46" y="219"/>
                    <a:pt x="46" y="221"/>
                  </a:cubicBezTo>
                  <a:cubicBezTo>
                    <a:pt x="46" y="223"/>
                    <a:pt x="46" y="225"/>
                    <a:pt x="46" y="226"/>
                  </a:cubicBezTo>
                  <a:cubicBezTo>
                    <a:pt x="46" y="227"/>
                    <a:pt x="45" y="227"/>
                    <a:pt x="45" y="228"/>
                  </a:cubicBezTo>
                  <a:cubicBezTo>
                    <a:pt x="45" y="228"/>
                    <a:pt x="45" y="228"/>
                    <a:pt x="45" y="228"/>
                  </a:cubicBezTo>
                  <a:cubicBezTo>
                    <a:pt x="45" y="226"/>
                    <a:pt x="44" y="225"/>
                    <a:pt x="44" y="224"/>
                  </a:cubicBezTo>
                  <a:cubicBezTo>
                    <a:pt x="44" y="222"/>
                    <a:pt x="43" y="221"/>
                    <a:pt x="42" y="220"/>
                  </a:cubicBezTo>
                  <a:cubicBezTo>
                    <a:pt x="42" y="216"/>
                    <a:pt x="40" y="214"/>
                    <a:pt x="38" y="211"/>
                  </a:cubicBezTo>
                  <a:cubicBezTo>
                    <a:pt x="38" y="211"/>
                    <a:pt x="37" y="211"/>
                    <a:pt x="37" y="211"/>
                  </a:cubicBezTo>
                  <a:cubicBezTo>
                    <a:pt x="37" y="211"/>
                    <a:pt x="38" y="211"/>
                    <a:pt x="38" y="211"/>
                  </a:cubicBezTo>
                  <a:cubicBezTo>
                    <a:pt x="38" y="210"/>
                    <a:pt x="37" y="209"/>
                    <a:pt x="37" y="208"/>
                  </a:cubicBezTo>
                  <a:cubicBezTo>
                    <a:pt x="35" y="208"/>
                    <a:pt x="34" y="207"/>
                    <a:pt x="33" y="206"/>
                  </a:cubicBezTo>
                  <a:cubicBezTo>
                    <a:pt x="32" y="203"/>
                    <a:pt x="30" y="202"/>
                    <a:pt x="28" y="201"/>
                  </a:cubicBezTo>
                  <a:cubicBezTo>
                    <a:pt x="26" y="198"/>
                    <a:pt x="22" y="198"/>
                    <a:pt x="19" y="198"/>
                  </a:cubicBezTo>
                  <a:cubicBezTo>
                    <a:pt x="18" y="198"/>
                    <a:pt x="17" y="199"/>
                    <a:pt x="16" y="200"/>
                  </a:cubicBezTo>
                  <a:cubicBezTo>
                    <a:pt x="15" y="201"/>
                    <a:pt x="15" y="201"/>
                    <a:pt x="14" y="202"/>
                  </a:cubicBezTo>
                  <a:cubicBezTo>
                    <a:pt x="12" y="205"/>
                    <a:pt x="10" y="208"/>
                    <a:pt x="8" y="211"/>
                  </a:cubicBezTo>
                  <a:cubicBezTo>
                    <a:pt x="7" y="214"/>
                    <a:pt x="6" y="217"/>
                    <a:pt x="8" y="220"/>
                  </a:cubicBezTo>
                  <a:cubicBezTo>
                    <a:pt x="10" y="223"/>
                    <a:pt x="10" y="227"/>
                    <a:pt x="13" y="230"/>
                  </a:cubicBezTo>
                  <a:cubicBezTo>
                    <a:pt x="14" y="232"/>
                    <a:pt x="15" y="233"/>
                    <a:pt x="16" y="235"/>
                  </a:cubicBezTo>
                  <a:cubicBezTo>
                    <a:pt x="16" y="236"/>
                    <a:pt x="17" y="237"/>
                    <a:pt x="17" y="237"/>
                  </a:cubicBezTo>
                  <a:cubicBezTo>
                    <a:pt x="38" y="237"/>
                    <a:pt x="38" y="237"/>
                    <a:pt x="38" y="237"/>
                  </a:cubicBezTo>
                  <a:cubicBezTo>
                    <a:pt x="37" y="234"/>
                    <a:pt x="35" y="232"/>
                    <a:pt x="34" y="229"/>
                  </a:cubicBezTo>
                  <a:cubicBezTo>
                    <a:pt x="34" y="229"/>
                    <a:pt x="34" y="229"/>
                    <a:pt x="34" y="229"/>
                  </a:cubicBezTo>
                  <a:cubicBezTo>
                    <a:pt x="35" y="232"/>
                    <a:pt x="37" y="234"/>
                    <a:pt x="38" y="237"/>
                  </a:cubicBezTo>
                  <a:cubicBezTo>
                    <a:pt x="53" y="237"/>
                    <a:pt x="53" y="237"/>
                    <a:pt x="53" y="237"/>
                  </a:cubicBezTo>
                  <a:cubicBezTo>
                    <a:pt x="53" y="234"/>
                    <a:pt x="54" y="230"/>
                    <a:pt x="54" y="227"/>
                  </a:cubicBezTo>
                  <a:cubicBezTo>
                    <a:pt x="54" y="224"/>
                    <a:pt x="53" y="221"/>
                    <a:pt x="53" y="219"/>
                  </a:cubicBezTo>
                  <a:close/>
                  <a:moveTo>
                    <a:pt x="80" y="162"/>
                  </a:moveTo>
                  <a:cubicBezTo>
                    <a:pt x="80" y="162"/>
                    <a:pt x="80" y="162"/>
                    <a:pt x="80" y="162"/>
                  </a:cubicBezTo>
                  <a:cubicBezTo>
                    <a:pt x="80" y="162"/>
                    <a:pt x="80" y="162"/>
                    <a:pt x="80" y="162"/>
                  </a:cubicBezTo>
                  <a:cubicBezTo>
                    <a:pt x="80" y="162"/>
                    <a:pt x="80" y="162"/>
                    <a:pt x="80" y="162"/>
                  </a:cubicBezTo>
                  <a:close/>
                  <a:moveTo>
                    <a:pt x="79" y="149"/>
                  </a:moveTo>
                  <a:cubicBezTo>
                    <a:pt x="79" y="149"/>
                    <a:pt x="79" y="149"/>
                    <a:pt x="79" y="148"/>
                  </a:cubicBezTo>
                  <a:cubicBezTo>
                    <a:pt x="79" y="149"/>
                    <a:pt x="79" y="149"/>
                    <a:pt x="79" y="149"/>
                  </a:cubicBezTo>
                  <a:cubicBezTo>
                    <a:pt x="78" y="150"/>
                    <a:pt x="77" y="151"/>
                    <a:pt x="77" y="152"/>
                  </a:cubicBezTo>
                  <a:cubicBezTo>
                    <a:pt x="77" y="151"/>
                    <a:pt x="78" y="150"/>
                    <a:pt x="79" y="149"/>
                  </a:cubicBezTo>
                  <a:close/>
                  <a:moveTo>
                    <a:pt x="63" y="79"/>
                  </a:moveTo>
                  <a:cubicBezTo>
                    <a:pt x="63" y="80"/>
                    <a:pt x="64" y="82"/>
                    <a:pt x="64" y="83"/>
                  </a:cubicBezTo>
                  <a:cubicBezTo>
                    <a:pt x="63" y="84"/>
                    <a:pt x="63" y="85"/>
                    <a:pt x="63" y="86"/>
                  </a:cubicBezTo>
                  <a:cubicBezTo>
                    <a:pt x="63" y="85"/>
                    <a:pt x="63" y="84"/>
                    <a:pt x="64" y="83"/>
                  </a:cubicBezTo>
                  <a:cubicBezTo>
                    <a:pt x="64" y="82"/>
                    <a:pt x="63" y="80"/>
                    <a:pt x="63" y="79"/>
                  </a:cubicBezTo>
                  <a:close/>
                  <a:moveTo>
                    <a:pt x="60" y="80"/>
                  </a:moveTo>
                  <a:cubicBezTo>
                    <a:pt x="60" y="80"/>
                    <a:pt x="61" y="80"/>
                    <a:pt x="61" y="79"/>
                  </a:cubicBezTo>
                  <a:cubicBezTo>
                    <a:pt x="61" y="80"/>
                    <a:pt x="60" y="80"/>
                    <a:pt x="60" y="80"/>
                  </a:cubicBezTo>
                  <a:cubicBezTo>
                    <a:pt x="60" y="81"/>
                    <a:pt x="60" y="81"/>
                    <a:pt x="60" y="81"/>
                  </a:cubicBezTo>
                  <a:cubicBezTo>
                    <a:pt x="60" y="81"/>
                    <a:pt x="60" y="81"/>
                    <a:pt x="60" y="80"/>
                  </a:cubicBezTo>
                  <a:close/>
                  <a:moveTo>
                    <a:pt x="60" y="99"/>
                  </a:moveTo>
                  <a:cubicBezTo>
                    <a:pt x="60" y="99"/>
                    <a:pt x="60" y="99"/>
                    <a:pt x="60" y="99"/>
                  </a:cubicBezTo>
                  <a:cubicBezTo>
                    <a:pt x="60" y="96"/>
                    <a:pt x="61" y="93"/>
                    <a:pt x="62" y="91"/>
                  </a:cubicBezTo>
                  <a:cubicBezTo>
                    <a:pt x="61" y="93"/>
                    <a:pt x="60" y="96"/>
                    <a:pt x="60" y="99"/>
                  </a:cubicBezTo>
                  <a:cubicBezTo>
                    <a:pt x="60" y="99"/>
                    <a:pt x="60" y="99"/>
                    <a:pt x="60" y="99"/>
                  </a:cubicBezTo>
                  <a:cubicBezTo>
                    <a:pt x="58" y="101"/>
                    <a:pt x="57" y="104"/>
                    <a:pt x="56" y="107"/>
                  </a:cubicBezTo>
                  <a:cubicBezTo>
                    <a:pt x="57" y="104"/>
                    <a:pt x="58" y="101"/>
                    <a:pt x="60" y="99"/>
                  </a:cubicBezTo>
                  <a:close/>
                  <a:moveTo>
                    <a:pt x="52" y="103"/>
                  </a:moveTo>
                  <a:cubicBezTo>
                    <a:pt x="52" y="103"/>
                    <a:pt x="52" y="102"/>
                    <a:pt x="52" y="102"/>
                  </a:cubicBezTo>
                  <a:cubicBezTo>
                    <a:pt x="52" y="102"/>
                    <a:pt x="52" y="103"/>
                    <a:pt x="52" y="103"/>
                  </a:cubicBezTo>
                  <a:cubicBezTo>
                    <a:pt x="52" y="103"/>
                    <a:pt x="52" y="104"/>
                    <a:pt x="52" y="104"/>
                  </a:cubicBezTo>
                  <a:cubicBezTo>
                    <a:pt x="52" y="104"/>
                    <a:pt x="52" y="103"/>
                    <a:pt x="52" y="103"/>
                  </a:cubicBezTo>
                  <a:close/>
                  <a:moveTo>
                    <a:pt x="13" y="16"/>
                  </a:moveTo>
                  <a:cubicBezTo>
                    <a:pt x="13" y="16"/>
                    <a:pt x="13" y="16"/>
                    <a:pt x="14" y="17"/>
                  </a:cubicBezTo>
                  <a:cubicBezTo>
                    <a:pt x="13" y="16"/>
                    <a:pt x="13" y="16"/>
                    <a:pt x="13" y="16"/>
                  </a:cubicBezTo>
                  <a:cubicBezTo>
                    <a:pt x="12" y="16"/>
                    <a:pt x="11" y="17"/>
                    <a:pt x="11" y="17"/>
                  </a:cubicBezTo>
                  <a:cubicBezTo>
                    <a:pt x="11" y="17"/>
                    <a:pt x="12" y="16"/>
                    <a:pt x="13" y="16"/>
                  </a:cubicBezTo>
                  <a:close/>
                  <a:moveTo>
                    <a:pt x="17" y="46"/>
                  </a:moveTo>
                  <a:cubicBezTo>
                    <a:pt x="17" y="46"/>
                    <a:pt x="17" y="46"/>
                    <a:pt x="17" y="46"/>
                  </a:cubicBezTo>
                  <a:cubicBezTo>
                    <a:pt x="17" y="46"/>
                    <a:pt x="17" y="46"/>
                    <a:pt x="17" y="46"/>
                  </a:cubicBezTo>
                  <a:cubicBezTo>
                    <a:pt x="16" y="45"/>
                    <a:pt x="16" y="44"/>
                    <a:pt x="16" y="43"/>
                  </a:cubicBezTo>
                  <a:cubicBezTo>
                    <a:pt x="16" y="44"/>
                    <a:pt x="16" y="45"/>
                    <a:pt x="17" y="46"/>
                  </a:cubicBezTo>
                  <a:cubicBezTo>
                    <a:pt x="17" y="46"/>
                    <a:pt x="17" y="46"/>
                    <a:pt x="17" y="46"/>
                  </a:cubicBezTo>
                  <a:cubicBezTo>
                    <a:pt x="17" y="46"/>
                    <a:pt x="17" y="46"/>
                    <a:pt x="17" y="47"/>
                  </a:cubicBezTo>
                  <a:cubicBezTo>
                    <a:pt x="17" y="46"/>
                    <a:pt x="17" y="46"/>
                    <a:pt x="17" y="46"/>
                  </a:cubicBezTo>
                  <a:close/>
                  <a:moveTo>
                    <a:pt x="19" y="39"/>
                  </a:moveTo>
                  <a:cubicBezTo>
                    <a:pt x="18" y="36"/>
                    <a:pt x="16" y="32"/>
                    <a:pt x="15" y="28"/>
                  </a:cubicBezTo>
                  <a:cubicBezTo>
                    <a:pt x="14" y="26"/>
                    <a:pt x="13" y="24"/>
                    <a:pt x="12" y="22"/>
                  </a:cubicBezTo>
                  <a:cubicBezTo>
                    <a:pt x="11" y="22"/>
                    <a:pt x="10" y="21"/>
                    <a:pt x="9" y="21"/>
                  </a:cubicBezTo>
                  <a:cubicBezTo>
                    <a:pt x="10" y="21"/>
                    <a:pt x="11" y="22"/>
                    <a:pt x="12" y="22"/>
                  </a:cubicBezTo>
                  <a:cubicBezTo>
                    <a:pt x="13" y="24"/>
                    <a:pt x="14" y="26"/>
                    <a:pt x="15" y="28"/>
                  </a:cubicBezTo>
                  <a:cubicBezTo>
                    <a:pt x="16" y="32"/>
                    <a:pt x="18" y="36"/>
                    <a:pt x="19" y="39"/>
                  </a:cubicBezTo>
                  <a:cubicBezTo>
                    <a:pt x="20" y="41"/>
                    <a:pt x="21" y="43"/>
                    <a:pt x="22" y="45"/>
                  </a:cubicBezTo>
                  <a:cubicBezTo>
                    <a:pt x="21" y="43"/>
                    <a:pt x="20" y="41"/>
                    <a:pt x="19" y="39"/>
                  </a:cubicBezTo>
                  <a:close/>
                  <a:moveTo>
                    <a:pt x="28" y="51"/>
                  </a:moveTo>
                  <a:cubicBezTo>
                    <a:pt x="28" y="50"/>
                    <a:pt x="28" y="50"/>
                    <a:pt x="29" y="50"/>
                  </a:cubicBezTo>
                  <a:cubicBezTo>
                    <a:pt x="28" y="50"/>
                    <a:pt x="28" y="50"/>
                    <a:pt x="28" y="51"/>
                  </a:cubicBezTo>
                  <a:cubicBezTo>
                    <a:pt x="29" y="52"/>
                    <a:pt x="29" y="53"/>
                    <a:pt x="30" y="55"/>
                  </a:cubicBezTo>
                  <a:cubicBezTo>
                    <a:pt x="29" y="53"/>
                    <a:pt x="29" y="52"/>
                    <a:pt x="28" y="51"/>
                  </a:cubicBezTo>
                  <a:close/>
                  <a:moveTo>
                    <a:pt x="17" y="224"/>
                  </a:moveTo>
                  <a:cubicBezTo>
                    <a:pt x="17" y="224"/>
                    <a:pt x="16" y="223"/>
                    <a:pt x="16" y="223"/>
                  </a:cubicBezTo>
                  <a:cubicBezTo>
                    <a:pt x="16" y="223"/>
                    <a:pt x="17" y="224"/>
                    <a:pt x="17" y="224"/>
                  </a:cubicBezTo>
                  <a:close/>
                  <a:moveTo>
                    <a:pt x="23" y="222"/>
                  </a:moveTo>
                  <a:cubicBezTo>
                    <a:pt x="23" y="222"/>
                    <a:pt x="23" y="222"/>
                    <a:pt x="23" y="222"/>
                  </a:cubicBezTo>
                  <a:cubicBezTo>
                    <a:pt x="23" y="222"/>
                    <a:pt x="23" y="221"/>
                    <a:pt x="23" y="221"/>
                  </a:cubicBezTo>
                  <a:cubicBezTo>
                    <a:pt x="23" y="221"/>
                    <a:pt x="23" y="222"/>
                    <a:pt x="23" y="222"/>
                  </a:cubicBezTo>
                  <a:close/>
                  <a:moveTo>
                    <a:pt x="27" y="227"/>
                  </a:moveTo>
                  <a:cubicBezTo>
                    <a:pt x="24" y="228"/>
                    <a:pt x="22" y="229"/>
                    <a:pt x="19" y="230"/>
                  </a:cubicBezTo>
                  <a:cubicBezTo>
                    <a:pt x="22" y="229"/>
                    <a:pt x="24" y="228"/>
                    <a:pt x="27" y="227"/>
                  </a:cubicBezTo>
                  <a:close/>
                  <a:moveTo>
                    <a:pt x="48" y="225"/>
                  </a:moveTo>
                  <a:cubicBezTo>
                    <a:pt x="48" y="225"/>
                    <a:pt x="47" y="225"/>
                    <a:pt x="47" y="225"/>
                  </a:cubicBezTo>
                  <a:cubicBezTo>
                    <a:pt x="47" y="225"/>
                    <a:pt x="48" y="225"/>
                    <a:pt x="48" y="225"/>
                  </a:cubicBezTo>
                  <a:close/>
                  <a:moveTo>
                    <a:pt x="46" y="181"/>
                  </a:moveTo>
                  <a:cubicBezTo>
                    <a:pt x="46" y="181"/>
                    <a:pt x="46" y="181"/>
                    <a:pt x="46" y="181"/>
                  </a:cubicBezTo>
                  <a:cubicBezTo>
                    <a:pt x="47" y="181"/>
                    <a:pt x="48" y="181"/>
                    <a:pt x="49" y="181"/>
                  </a:cubicBezTo>
                  <a:cubicBezTo>
                    <a:pt x="48" y="181"/>
                    <a:pt x="47" y="181"/>
                    <a:pt x="46" y="181"/>
                  </a:cubicBezTo>
                  <a:close/>
                  <a:moveTo>
                    <a:pt x="52" y="182"/>
                  </a:moveTo>
                  <a:cubicBezTo>
                    <a:pt x="52" y="182"/>
                    <a:pt x="52" y="182"/>
                    <a:pt x="52" y="182"/>
                  </a:cubicBezTo>
                  <a:cubicBezTo>
                    <a:pt x="52" y="182"/>
                    <a:pt x="51" y="181"/>
                    <a:pt x="50" y="181"/>
                  </a:cubicBezTo>
                  <a:cubicBezTo>
                    <a:pt x="51" y="181"/>
                    <a:pt x="52" y="182"/>
                    <a:pt x="52" y="18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Freeform 14">
              <a:extLst>
                <a:ext uri="{FF2B5EF4-FFF2-40B4-BE49-F238E27FC236}">
                  <a16:creationId xmlns="" xmlns:a16="http://schemas.microsoft.com/office/drawing/2014/main" id="{F682F0F8-5A6F-41F5-B2E0-86AE8D01C713}"/>
                </a:ext>
              </a:extLst>
            </p:cNvPr>
            <p:cNvSpPr>
              <a:spLocks noEditPoints="1"/>
            </p:cNvSpPr>
            <p:nvPr/>
          </p:nvSpPr>
          <p:spPr bwMode="auto">
            <a:xfrm>
              <a:off x="7426639" y="4028609"/>
              <a:ext cx="542925" cy="1368425"/>
            </a:xfrm>
            <a:custGeom>
              <a:avLst/>
              <a:gdLst>
                <a:gd name="T0" fmla="*/ 74 w 86"/>
                <a:gd name="T1" fmla="*/ 76 h 216"/>
                <a:gd name="T2" fmla="*/ 51 w 86"/>
                <a:gd name="T3" fmla="*/ 65 h 216"/>
                <a:gd name="T4" fmla="*/ 34 w 86"/>
                <a:gd name="T5" fmla="*/ 33 h 216"/>
                <a:gd name="T6" fmla="*/ 28 w 86"/>
                <a:gd name="T7" fmla="*/ 24 h 216"/>
                <a:gd name="T8" fmla="*/ 21 w 86"/>
                <a:gd name="T9" fmla="*/ 14 h 216"/>
                <a:gd name="T10" fmla="*/ 11 w 86"/>
                <a:gd name="T11" fmla="*/ 5 h 216"/>
                <a:gd name="T12" fmla="*/ 1 w 86"/>
                <a:gd name="T13" fmla="*/ 1 h 216"/>
                <a:gd name="T14" fmla="*/ 12 w 86"/>
                <a:gd name="T15" fmla="*/ 14 h 216"/>
                <a:gd name="T16" fmla="*/ 32 w 86"/>
                <a:gd name="T17" fmla="*/ 36 h 216"/>
                <a:gd name="T18" fmla="*/ 49 w 86"/>
                <a:gd name="T19" fmla="*/ 66 h 216"/>
                <a:gd name="T20" fmla="*/ 47 w 86"/>
                <a:gd name="T21" fmla="*/ 72 h 216"/>
                <a:gd name="T22" fmla="*/ 30 w 86"/>
                <a:gd name="T23" fmla="*/ 91 h 216"/>
                <a:gd name="T24" fmla="*/ 37 w 86"/>
                <a:gd name="T25" fmla="*/ 106 h 216"/>
                <a:gd name="T26" fmla="*/ 48 w 86"/>
                <a:gd name="T27" fmla="*/ 90 h 216"/>
                <a:gd name="T28" fmla="*/ 52 w 86"/>
                <a:gd name="T29" fmla="*/ 79 h 216"/>
                <a:gd name="T30" fmla="*/ 55 w 86"/>
                <a:gd name="T31" fmla="*/ 93 h 216"/>
                <a:gd name="T32" fmla="*/ 47 w 86"/>
                <a:gd name="T33" fmla="*/ 110 h 216"/>
                <a:gd name="T34" fmla="*/ 44 w 86"/>
                <a:gd name="T35" fmla="*/ 130 h 216"/>
                <a:gd name="T36" fmla="*/ 56 w 86"/>
                <a:gd name="T37" fmla="*/ 118 h 216"/>
                <a:gd name="T38" fmla="*/ 54 w 86"/>
                <a:gd name="T39" fmla="*/ 132 h 216"/>
                <a:gd name="T40" fmla="*/ 40 w 86"/>
                <a:gd name="T41" fmla="*/ 150 h 216"/>
                <a:gd name="T42" fmla="*/ 53 w 86"/>
                <a:gd name="T43" fmla="*/ 151 h 216"/>
                <a:gd name="T44" fmla="*/ 40 w 86"/>
                <a:gd name="T45" fmla="*/ 166 h 216"/>
                <a:gd name="T46" fmla="*/ 45 w 86"/>
                <a:gd name="T47" fmla="*/ 174 h 216"/>
                <a:gd name="T48" fmla="*/ 50 w 86"/>
                <a:gd name="T49" fmla="*/ 168 h 216"/>
                <a:gd name="T50" fmla="*/ 43 w 86"/>
                <a:gd name="T51" fmla="*/ 190 h 216"/>
                <a:gd name="T52" fmla="*/ 38 w 86"/>
                <a:gd name="T53" fmla="*/ 194 h 216"/>
                <a:gd name="T54" fmla="*/ 35 w 86"/>
                <a:gd name="T55" fmla="*/ 215 h 216"/>
                <a:gd name="T56" fmla="*/ 46 w 86"/>
                <a:gd name="T57" fmla="*/ 188 h 216"/>
                <a:gd name="T58" fmla="*/ 58 w 86"/>
                <a:gd name="T59" fmla="*/ 190 h 216"/>
                <a:gd name="T60" fmla="*/ 62 w 86"/>
                <a:gd name="T61" fmla="*/ 179 h 216"/>
                <a:gd name="T62" fmla="*/ 55 w 86"/>
                <a:gd name="T63" fmla="*/ 160 h 216"/>
                <a:gd name="T64" fmla="*/ 58 w 86"/>
                <a:gd name="T65" fmla="*/ 145 h 216"/>
                <a:gd name="T66" fmla="*/ 72 w 86"/>
                <a:gd name="T67" fmla="*/ 161 h 216"/>
                <a:gd name="T68" fmla="*/ 67 w 86"/>
                <a:gd name="T69" fmla="*/ 143 h 216"/>
                <a:gd name="T70" fmla="*/ 59 w 86"/>
                <a:gd name="T71" fmla="*/ 128 h 216"/>
                <a:gd name="T72" fmla="*/ 60 w 86"/>
                <a:gd name="T73" fmla="*/ 108 h 216"/>
                <a:gd name="T74" fmla="*/ 63 w 86"/>
                <a:gd name="T75" fmla="*/ 114 h 216"/>
                <a:gd name="T76" fmla="*/ 79 w 86"/>
                <a:gd name="T77" fmla="*/ 131 h 216"/>
                <a:gd name="T78" fmla="*/ 77 w 86"/>
                <a:gd name="T79" fmla="*/ 113 h 216"/>
                <a:gd name="T80" fmla="*/ 60 w 86"/>
                <a:gd name="T81" fmla="*/ 99 h 216"/>
                <a:gd name="T82" fmla="*/ 57 w 86"/>
                <a:gd name="T83" fmla="*/ 82 h 216"/>
                <a:gd name="T84" fmla="*/ 64 w 86"/>
                <a:gd name="T85" fmla="*/ 88 h 216"/>
                <a:gd name="T86" fmla="*/ 81 w 86"/>
                <a:gd name="T87" fmla="*/ 99 h 216"/>
                <a:gd name="T88" fmla="*/ 32 w 86"/>
                <a:gd name="T89" fmla="*/ 101 h 216"/>
                <a:gd name="T90" fmla="*/ 37 w 86"/>
                <a:gd name="T91" fmla="*/ 96 h 216"/>
                <a:gd name="T92" fmla="*/ 38 w 86"/>
                <a:gd name="T93" fmla="*/ 104 h 216"/>
                <a:gd name="T94" fmla="*/ 48 w 86"/>
                <a:gd name="T95" fmla="*/ 90 h 216"/>
                <a:gd name="T96" fmla="*/ 44 w 86"/>
                <a:gd name="T97" fmla="*/ 119 h 216"/>
                <a:gd name="T98" fmla="*/ 36 w 86"/>
                <a:gd name="T99" fmla="*/ 197 h 216"/>
                <a:gd name="T100" fmla="*/ 37 w 86"/>
                <a:gd name="T101" fmla="*/ 196 h 216"/>
                <a:gd name="T102" fmla="*/ 43 w 86"/>
                <a:gd name="T103" fmla="*/ 193 h 216"/>
                <a:gd name="T104" fmla="*/ 58 w 86"/>
                <a:gd name="T105" fmla="*/ 183 h 216"/>
                <a:gd name="T106" fmla="*/ 69 w 86"/>
                <a:gd name="T107" fmla="*/ 113 h 216"/>
                <a:gd name="T108" fmla="*/ 71 w 86"/>
                <a:gd name="T109" fmla="*/ 120 h 216"/>
                <a:gd name="T110" fmla="*/ 74 w 86"/>
                <a:gd name="T111" fmla="*/ 94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6" h="216">
                  <a:moveTo>
                    <a:pt x="85" y="93"/>
                  </a:moveTo>
                  <a:cubicBezTo>
                    <a:pt x="85" y="92"/>
                    <a:pt x="84" y="90"/>
                    <a:pt x="84" y="89"/>
                  </a:cubicBezTo>
                  <a:cubicBezTo>
                    <a:pt x="84" y="89"/>
                    <a:pt x="84" y="88"/>
                    <a:pt x="83" y="87"/>
                  </a:cubicBezTo>
                  <a:cubicBezTo>
                    <a:pt x="83" y="86"/>
                    <a:pt x="82" y="85"/>
                    <a:pt x="82" y="84"/>
                  </a:cubicBezTo>
                  <a:cubicBezTo>
                    <a:pt x="81" y="83"/>
                    <a:pt x="80" y="82"/>
                    <a:pt x="80" y="81"/>
                  </a:cubicBezTo>
                  <a:cubicBezTo>
                    <a:pt x="78" y="81"/>
                    <a:pt x="77" y="80"/>
                    <a:pt x="76" y="78"/>
                  </a:cubicBezTo>
                  <a:cubicBezTo>
                    <a:pt x="76" y="78"/>
                    <a:pt x="76" y="78"/>
                    <a:pt x="76" y="78"/>
                  </a:cubicBezTo>
                  <a:cubicBezTo>
                    <a:pt x="75" y="77"/>
                    <a:pt x="75" y="77"/>
                    <a:pt x="74" y="76"/>
                  </a:cubicBezTo>
                  <a:cubicBezTo>
                    <a:pt x="73" y="75"/>
                    <a:pt x="72" y="75"/>
                    <a:pt x="70" y="74"/>
                  </a:cubicBezTo>
                  <a:cubicBezTo>
                    <a:pt x="68" y="73"/>
                    <a:pt x="67" y="72"/>
                    <a:pt x="65" y="72"/>
                  </a:cubicBezTo>
                  <a:cubicBezTo>
                    <a:pt x="62" y="71"/>
                    <a:pt x="60" y="70"/>
                    <a:pt x="58" y="70"/>
                  </a:cubicBezTo>
                  <a:cubicBezTo>
                    <a:pt x="57" y="69"/>
                    <a:pt x="56" y="69"/>
                    <a:pt x="55" y="69"/>
                  </a:cubicBezTo>
                  <a:cubicBezTo>
                    <a:pt x="54" y="68"/>
                    <a:pt x="53" y="68"/>
                    <a:pt x="52" y="68"/>
                  </a:cubicBezTo>
                  <a:cubicBezTo>
                    <a:pt x="52" y="68"/>
                    <a:pt x="52" y="68"/>
                    <a:pt x="52" y="68"/>
                  </a:cubicBezTo>
                  <a:cubicBezTo>
                    <a:pt x="52" y="67"/>
                    <a:pt x="52" y="67"/>
                    <a:pt x="51" y="67"/>
                  </a:cubicBezTo>
                  <a:cubicBezTo>
                    <a:pt x="51" y="66"/>
                    <a:pt x="51" y="66"/>
                    <a:pt x="51" y="65"/>
                  </a:cubicBezTo>
                  <a:cubicBezTo>
                    <a:pt x="50" y="64"/>
                    <a:pt x="50" y="62"/>
                    <a:pt x="49" y="61"/>
                  </a:cubicBezTo>
                  <a:cubicBezTo>
                    <a:pt x="49" y="61"/>
                    <a:pt x="49" y="60"/>
                    <a:pt x="49" y="60"/>
                  </a:cubicBezTo>
                  <a:cubicBezTo>
                    <a:pt x="48" y="58"/>
                    <a:pt x="47" y="55"/>
                    <a:pt x="46" y="53"/>
                  </a:cubicBezTo>
                  <a:cubicBezTo>
                    <a:pt x="44" y="50"/>
                    <a:pt x="43" y="47"/>
                    <a:pt x="41" y="44"/>
                  </a:cubicBezTo>
                  <a:cubicBezTo>
                    <a:pt x="40" y="42"/>
                    <a:pt x="39" y="41"/>
                    <a:pt x="38" y="39"/>
                  </a:cubicBezTo>
                  <a:cubicBezTo>
                    <a:pt x="38" y="38"/>
                    <a:pt x="37" y="37"/>
                    <a:pt x="37" y="37"/>
                  </a:cubicBezTo>
                  <a:cubicBezTo>
                    <a:pt x="36" y="36"/>
                    <a:pt x="35" y="35"/>
                    <a:pt x="35" y="34"/>
                  </a:cubicBezTo>
                  <a:cubicBezTo>
                    <a:pt x="35" y="33"/>
                    <a:pt x="34" y="33"/>
                    <a:pt x="34" y="33"/>
                  </a:cubicBezTo>
                  <a:cubicBezTo>
                    <a:pt x="34" y="33"/>
                    <a:pt x="34" y="33"/>
                    <a:pt x="34" y="33"/>
                  </a:cubicBezTo>
                  <a:cubicBezTo>
                    <a:pt x="34" y="33"/>
                    <a:pt x="34" y="32"/>
                    <a:pt x="33" y="32"/>
                  </a:cubicBezTo>
                  <a:cubicBezTo>
                    <a:pt x="33" y="32"/>
                    <a:pt x="33" y="31"/>
                    <a:pt x="33" y="31"/>
                  </a:cubicBezTo>
                  <a:cubicBezTo>
                    <a:pt x="32" y="30"/>
                    <a:pt x="32" y="30"/>
                    <a:pt x="32" y="29"/>
                  </a:cubicBezTo>
                  <a:cubicBezTo>
                    <a:pt x="32" y="29"/>
                    <a:pt x="31" y="29"/>
                    <a:pt x="31" y="29"/>
                  </a:cubicBezTo>
                  <a:cubicBezTo>
                    <a:pt x="32" y="28"/>
                    <a:pt x="31" y="27"/>
                    <a:pt x="30" y="27"/>
                  </a:cubicBezTo>
                  <a:cubicBezTo>
                    <a:pt x="30" y="26"/>
                    <a:pt x="29" y="26"/>
                    <a:pt x="29" y="25"/>
                  </a:cubicBezTo>
                  <a:cubicBezTo>
                    <a:pt x="28" y="25"/>
                    <a:pt x="28" y="24"/>
                    <a:pt x="28" y="24"/>
                  </a:cubicBezTo>
                  <a:cubicBezTo>
                    <a:pt x="27" y="23"/>
                    <a:pt x="27" y="22"/>
                    <a:pt x="26" y="21"/>
                  </a:cubicBezTo>
                  <a:cubicBezTo>
                    <a:pt x="26" y="21"/>
                    <a:pt x="26" y="21"/>
                    <a:pt x="26" y="20"/>
                  </a:cubicBezTo>
                  <a:cubicBezTo>
                    <a:pt x="26" y="20"/>
                    <a:pt x="25" y="20"/>
                    <a:pt x="25" y="19"/>
                  </a:cubicBezTo>
                  <a:cubicBezTo>
                    <a:pt x="25" y="19"/>
                    <a:pt x="25" y="19"/>
                    <a:pt x="24" y="18"/>
                  </a:cubicBezTo>
                  <a:cubicBezTo>
                    <a:pt x="24" y="18"/>
                    <a:pt x="24" y="18"/>
                    <a:pt x="24" y="18"/>
                  </a:cubicBezTo>
                  <a:cubicBezTo>
                    <a:pt x="24" y="18"/>
                    <a:pt x="24" y="18"/>
                    <a:pt x="24" y="18"/>
                  </a:cubicBezTo>
                  <a:cubicBezTo>
                    <a:pt x="24" y="18"/>
                    <a:pt x="24" y="17"/>
                    <a:pt x="23" y="17"/>
                  </a:cubicBezTo>
                  <a:cubicBezTo>
                    <a:pt x="23" y="16"/>
                    <a:pt x="22" y="15"/>
                    <a:pt x="21" y="14"/>
                  </a:cubicBezTo>
                  <a:cubicBezTo>
                    <a:pt x="21" y="14"/>
                    <a:pt x="21" y="14"/>
                    <a:pt x="20" y="14"/>
                  </a:cubicBezTo>
                  <a:cubicBezTo>
                    <a:pt x="20" y="13"/>
                    <a:pt x="19" y="11"/>
                    <a:pt x="18" y="10"/>
                  </a:cubicBezTo>
                  <a:cubicBezTo>
                    <a:pt x="17" y="10"/>
                    <a:pt x="16" y="9"/>
                    <a:pt x="16" y="9"/>
                  </a:cubicBezTo>
                  <a:cubicBezTo>
                    <a:pt x="15" y="8"/>
                    <a:pt x="14" y="8"/>
                    <a:pt x="14" y="7"/>
                  </a:cubicBezTo>
                  <a:cubicBezTo>
                    <a:pt x="14" y="7"/>
                    <a:pt x="13" y="7"/>
                    <a:pt x="13" y="6"/>
                  </a:cubicBezTo>
                  <a:cubicBezTo>
                    <a:pt x="13" y="6"/>
                    <a:pt x="13" y="6"/>
                    <a:pt x="13" y="6"/>
                  </a:cubicBezTo>
                  <a:cubicBezTo>
                    <a:pt x="13" y="6"/>
                    <a:pt x="13" y="6"/>
                    <a:pt x="13" y="6"/>
                  </a:cubicBezTo>
                  <a:cubicBezTo>
                    <a:pt x="12" y="6"/>
                    <a:pt x="11" y="5"/>
                    <a:pt x="11" y="5"/>
                  </a:cubicBezTo>
                  <a:cubicBezTo>
                    <a:pt x="10" y="4"/>
                    <a:pt x="10" y="4"/>
                    <a:pt x="10" y="3"/>
                  </a:cubicBezTo>
                  <a:cubicBezTo>
                    <a:pt x="9" y="3"/>
                    <a:pt x="9" y="3"/>
                    <a:pt x="9" y="3"/>
                  </a:cubicBezTo>
                  <a:cubicBezTo>
                    <a:pt x="9" y="3"/>
                    <a:pt x="9" y="3"/>
                    <a:pt x="9" y="2"/>
                  </a:cubicBezTo>
                  <a:cubicBezTo>
                    <a:pt x="9" y="2"/>
                    <a:pt x="8" y="2"/>
                    <a:pt x="8" y="2"/>
                  </a:cubicBezTo>
                  <a:cubicBezTo>
                    <a:pt x="8" y="2"/>
                    <a:pt x="8" y="2"/>
                    <a:pt x="8" y="2"/>
                  </a:cubicBezTo>
                  <a:cubicBezTo>
                    <a:pt x="8" y="2"/>
                    <a:pt x="8" y="2"/>
                    <a:pt x="8" y="2"/>
                  </a:cubicBezTo>
                  <a:cubicBezTo>
                    <a:pt x="6" y="0"/>
                    <a:pt x="4" y="0"/>
                    <a:pt x="2" y="0"/>
                  </a:cubicBezTo>
                  <a:cubicBezTo>
                    <a:pt x="2" y="0"/>
                    <a:pt x="1" y="0"/>
                    <a:pt x="1" y="1"/>
                  </a:cubicBezTo>
                  <a:cubicBezTo>
                    <a:pt x="1" y="1"/>
                    <a:pt x="1" y="1"/>
                    <a:pt x="1" y="1"/>
                  </a:cubicBezTo>
                  <a:cubicBezTo>
                    <a:pt x="0" y="2"/>
                    <a:pt x="0" y="2"/>
                    <a:pt x="1" y="3"/>
                  </a:cubicBezTo>
                  <a:cubicBezTo>
                    <a:pt x="2" y="4"/>
                    <a:pt x="3" y="5"/>
                    <a:pt x="5" y="6"/>
                  </a:cubicBezTo>
                  <a:cubicBezTo>
                    <a:pt x="5" y="7"/>
                    <a:pt x="6" y="7"/>
                    <a:pt x="7" y="8"/>
                  </a:cubicBezTo>
                  <a:cubicBezTo>
                    <a:pt x="7" y="8"/>
                    <a:pt x="8" y="9"/>
                    <a:pt x="8" y="9"/>
                  </a:cubicBezTo>
                  <a:cubicBezTo>
                    <a:pt x="8" y="9"/>
                    <a:pt x="8" y="9"/>
                    <a:pt x="8" y="10"/>
                  </a:cubicBezTo>
                  <a:cubicBezTo>
                    <a:pt x="9" y="10"/>
                    <a:pt x="9" y="10"/>
                    <a:pt x="9" y="10"/>
                  </a:cubicBezTo>
                  <a:cubicBezTo>
                    <a:pt x="10" y="11"/>
                    <a:pt x="11" y="12"/>
                    <a:pt x="12" y="14"/>
                  </a:cubicBezTo>
                  <a:cubicBezTo>
                    <a:pt x="14" y="15"/>
                    <a:pt x="15" y="17"/>
                    <a:pt x="16" y="18"/>
                  </a:cubicBezTo>
                  <a:cubicBezTo>
                    <a:pt x="16" y="18"/>
                    <a:pt x="16" y="18"/>
                    <a:pt x="16" y="18"/>
                  </a:cubicBezTo>
                  <a:cubicBezTo>
                    <a:pt x="17" y="19"/>
                    <a:pt x="18" y="20"/>
                    <a:pt x="19" y="21"/>
                  </a:cubicBezTo>
                  <a:cubicBezTo>
                    <a:pt x="19" y="21"/>
                    <a:pt x="19" y="22"/>
                    <a:pt x="20" y="22"/>
                  </a:cubicBezTo>
                  <a:cubicBezTo>
                    <a:pt x="20" y="22"/>
                    <a:pt x="20" y="23"/>
                    <a:pt x="21" y="23"/>
                  </a:cubicBezTo>
                  <a:cubicBezTo>
                    <a:pt x="21" y="24"/>
                    <a:pt x="22" y="25"/>
                    <a:pt x="23" y="26"/>
                  </a:cubicBezTo>
                  <a:cubicBezTo>
                    <a:pt x="24" y="27"/>
                    <a:pt x="25" y="28"/>
                    <a:pt x="26" y="29"/>
                  </a:cubicBezTo>
                  <a:cubicBezTo>
                    <a:pt x="28" y="31"/>
                    <a:pt x="30" y="34"/>
                    <a:pt x="32" y="36"/>
                  </a:cubicBezTo>
                  <a:cubicBezTo>
                    <a:pt x="33" y="37"/>
                    <a:pt x="34" y="38"/>
                    <a:pt x="35" y="39"/>
                  </a:cubicBezTo>
                  <a:cubicBezTo>
                    <a:pt x="36" y="40"/>
                    <a:pt x="37" y="42"/>
                    <a:pt x="38" y="43"/>
                  </a:cubicBezTo>
                  <a:cubicBezTo>
                    <a:pt x="38" y="43"/>
                    <a:pt x="38" y="43"/>
                    <a:pt x="38" y="44"/>
                  </a:cubicBezTo>
                  <a:cubicBezTo>
                    <a:pt x="39" y="46"/>
                    <a:pt x="41" y="47"/>
                    <a:pt x="41" y="49"/>
                  </a:cubicBezTo>
                  <a:cubicBezTo>
                    <a:pt x="43" y="52"/>
                    <a:pt x="44" y="55"/>
                    <a:pt x="45" y="58"/>
                  </a:cubicBezTo>
                  <a:cubicBezTo>
                    <a:pt x="46" y="59"/>
                    <a:pt x="46" y="60"/>
                    <a:pt x="47" y="61"/>
                  </a:cubicBezTo>
                  <a:cubicBezTo>
                    <a:pt x="47" y="62"/>
                    <a:pt x="47" y="62"/>
                    <a:pt x="47" y="62"/>
                  </a:cubicBezTo>
                  <a:cubicBezTo>
                    <a:pt x="48" y="64"/>
                    <a:pt x="48" y="65"/>
                    <a:pt x="49" y="66"/>
                  </a:cubicBezTo>
                  <a:cubicBezTo>
                    <a:pt x="49" y="67"/>
                    <a:pt x="49" y="67"/>
                    <a:pt x="49" y="68"/>
                  </a:cubicBezTo>
                  <a:cubicBezTo>
                    <a:pt x="49" y="68"/>
                    <a:pt x="49" y="68"/>
                    <a:pt x="49" y="69"/>
                  </a:cubicBezTo>
                  <a:cubicBezTo>
                    <a:pt x="50" y="70"/>
                    <a:pt x="50" y="70"/>
                    <a:pt x="49" y="70"/>
                  </a:cubicBezTo>
                  <a:cubicBezTo>
                    <a:pt x="49" y="70"/>
                    <a:pt x="49" y="71"/>
                    <a:pt x="49" y="71"/>
                  </a:cubicBezTo>
                  <a:cubicBezTo>
                    <a:pt x="49" y="71"/>
                    <a:pt x="49" y="71"/>
                    <a:pt x="49" y="71"/>
                  </a:cubicBezTo>
                  <a:cubicBezTo>
                    <a:pt x="49" y="71"/>
                    <a:pt x="49" y="71"/>
                    <a:pt x="49" y="71"/>
                  </a:cubicBezTo>
                  <a:cubicBezTo>
                    <a:pt x="49" y="71"/>
                    <a:pt x="49" y="70"/>
                    <a:pt x="49" y="70"/>
                  </a:cubicBezTo>
                  <a:cubicBezTo>
                    <a:pt x="47" y="70"/>
                    <a:pt x="46" y="71"/>
                    <a:pt x="47" y="72"/>
                  </a:cubicBezTo>
                  <a:cubicBezTo>
                    <a:pt x="46" y="73"/>
                    <a:pt x="46" y="74"/>
                    <a:pt x="46" y="74"/>
                  </a:cubicBezTo>
                  <a:cubicBezTo>
                    <a:pt x="45" y="75"/>
                    <a:pt x="45" y="76"/>
                    <a:pt x="44" y="77"/>
                  </a:cubicBezTo>
                  <a:cubicBezTo>
                    <a:pt x="44" y="77"/>
                    <a:pt x="44" y="77"/>
                    <a:pt x="44" y="78"/>
                  </a:cubicBezTo>
                  <a:cubicBezTo>
                    <a:pt x="42" y="79"/>
                    <a:pt x="41" y="80"/>
                    <a:pt x="40" y="82"/>
                  </a:cubicBezTo>
                  <a:cubicBezTo>
                    <a:pt x="39" y="83"/>
                    <a:pt x="37" y="84"/>
                    <a:pt x="36" y="85"/>
                  </a:cubicBezTo>
                  <a:cubicBezTo>
                    <a:pt x="36" y="85"/>
                    <a:pt x="35" y="86"/>
                    <a:pt x="34" y="86"/>
                  </a:cubicBezTo>
                  <a:cubicBezTo>
                    <a:pt x="34" y="87"/>
                    <a:pt x="33" y="87"/>
                    <a:pt x="32" y="88"/>
                  </a:cubicBezTo>
                  <a:cubicBezTo>
                    <a:pt x="31" y="89"/>
                    <a:pt x="30" y="90"/>
                    <a:pt x="30" y="91"/>
                  </a:cubicBezTo>
                  <a:cubicBezTo>
                    <a:pt x="29" y="93"/>
                    <a:pt x="28" y="94"/>
                    <a:pt x="28" y="96"/>
                  </a:cubicBezTo>
                  <a:cubicBezTo>
                    <a:pt x="27" y="97"/>
                    <a:pt x="27" y="97"/>
                    <a:pt x="27" y="98"/>
                  </a:cubicBezTo>
                  <a:cubicBezTo>
                    <a:pt x="27" y="99"/>
                    <a:pt x="26" y="100"/>
                    <a:pt x="27" y="102"/>
                  </a:cubicBezTo>
                  <a:cubicBezTo>
                    <a:pt x="27" y="103"/>
                    <a:pt x="27" y="104"/>
                    <a:pt x="27" y="106"/>
                  </a:cubicBezTo>
                  <a:cubicBezTo>
                    <a:pt x="27" y="106"/>
                    <a:pt x="28" y="106"/>
                    <a:pt x="28" y="107"/>
                  </a:cubicBezTo>
                  <a:cubicBezTo>
                    <a:pt x="28" y="108"/>
                    <a:pt x="30" y="109"/>
                    <a:pt x="32" y="109"/>
                  </a:cubicBezTo>
                  <a:cubicBezTo>
                    <a:pt x="33" y="109"/>
                    <a:pt x="34" y="108"/>
                    <a:pt x="34" y="108"/>
                  </a:cubicBezTo>
                  <a:cubicBezTo>
                    <a:pt x="35" y="108"/>
                    <a:pt x="36" y="107"/>
                    <a:pt x="37" y="106"/>
                  </a:cubicBezTo>
                  <a:cubicBezTo>
                    <a:pt x="38" y="106"/>
                    <a:pt x="38" y="106"/>
                    <a:pt x="39" y="105"/>
                  </a:cubicBezTo>
                  <a:cubicBezTo>
                    <a:pt x="39" y="105"/>
                    <a:pt x="39" y="105"/>
                    <a:pt x="39" y="105"/>
                  </a:cubicBezTo>
                  <a:cubicBezTo>
                    <a:pt x="40" y="104"/>
                    <a:pt x="40" y="104"/>
                    <a:pt x="41" y="103"/>
                  </a:cubicBezTo>
                  <a:cubicBezTo>
                    <a:pt x="42" y="102"/>
                    <a:pt x="43" y="101"/>
                    <a:pt x="44" y="100"/>
                  </a:cubicBezTo>
                  <a:cubicBezTo>
                    <a:pt x="44" y="99"/>
                    <a:pt x="45" y="98"/>
                    <a:pt x="45" y="96"/>
                  </a:cubicBezTo>
                  <a:cubicBezTo>
                    <a:pt x="46" y="96"/>
                    <a:pt x="46" y="96"/>
                    <a:pt x="46" y="95"/>
                  </a:cubicBezTo>
                  <a:cubicBezTo>
                    <a:pt x="46" y="95"/>
                    <a:pt x="47" y="95"/>
                    <a:pt x="47" y="94"/>
                  </a:cubicBezTo>
                  <a:cubicBezTo>
                    <a:pt x="47" y="93"/>
                    <a:pt x="48" y="92"/>
                    <a:pt x="48" y="90"/>
                  </a:cubicBezTo>
                  <a:cubicBezTo>
                    <a:pt x="49" y="90"/>
                    <a:pt x="49" y="89"/>
                    <a:pt x="49" y="89"/>
                  </a:cubicBezTo>
                  <a:cubicBezTo>
                    <a:pt x="49" y="88"/>
                    <a:pt x="50" y="87"/>
                    <a:pt x="50" y="87"/>
                  </a:cubicBezTo>
                  <a:cubicBezTo>
                    <a:pt x="50" y="86"/>
                    <a:pt x="50" y="86"/>
                    <a:pt x="50" y="86"/>
                  </a:cubicBezTo>
                  <a:cubicBezTo>
                    <a:pt x="50" y="84"/>
                    <a:pt x="50" y="82"/>
                    <a:pt x="51" y="81"/>
                  </a:cubicBezTo>
                  <a:cubicBezTo>
                    <a:pt x="51" y="80"/>
                    <a:pt x="51" y="80"/>
                    <a:pt x="51" y="80"/>
                  </a:cubicBezTo>
                  <a:cubicBezTo>
                    <a:pt x="51" y="79"/>
                    <a:pt x="51" y="78"/>
                    <a:pt x="51" y="76"/>
                  </a:cubicBezTo>
                  <a:cubicBezTo>
                    <a:pt x="51" y="76"/>
                    <a:pt x="51" y="75"/>
                    <a:pt x="51" y="74"/>
                  </a:cubicBezTo>
                  <a:cubicBezTo>
                    <a:pt x="52" y="76"/>
                    <a:pt x="52" y="77"/>
                    <a:pt x="52" y="79"/>
                  </a:cubicBezTo>
                  <a:cubicBezTo>
                    <a:pt x="53" y="81"/>
                    <a:pt x="53" y="83"/>
                    <a:pt x="54" y="84"/>
                  </a:cubicBezTo>
                  <a:cubicBezTo>
                    <a:pt x="54" y="85"/>
                    <a:pt x="54" y="85"/>
                    <a:pt x="54" y="86"/>
                  </a:cubicBezTo>
                  <a:cubicBezTo>
                    <a:pt x="54" y="86"/>
                    <a:pt x="54" y="87"/>
                    <a:pt x="54" y="87"/>
                  </a:cubicBezTo>
                  <a:cubicBezTo>
                    <a:pt x="54" y="89"/>
                    <a:pt x="54" y="90"/>
                    <a:pt x="55" y="91"/>
                  </a:cubicBezTo>
                  <a:cubicBezTo>
                    <a:pt x="55" y="91"/>
                    <a:pt x="55" y="91"/>
                    <a:pt x="55" y="91"/>
                  </a:cubicBezTo>
                  <a:cubicBezTo>
                    <a:pt x="55" y="91"/>
                    <a:pt x="55" y="91"/>
                    <a:pt x="55" y="91"/>
                  </a:cubicBezTo>
                  <a:cubicBezTo>
                    <a:pt x="55" y="91"/>
                    <a:pt x="55" y="91"/>
                    <a:pt x="55" y="91"/>
                  </a:cubicBezTo>
                  <a:cubicBezTo>
                    <a:pt x="55" y="92"/>
                    <a:pt x="55" y="92"/>
                    <a:pt x="55" y="93"/>
                  </a:cubicBezTo>
                  <a:cubicBezTo>
                    <a:pt x="55" y="93"/>
                    <a:pt x="55" y="93"/>
                    <a:pt x="55" y="93"/>
                  </a:cubicBezTo>
                  <a:cubicBezTo>
                    <a:pt x="55" y="94"/>
                    <a:pt x="55" y="95"/>
                    <a:pt x="55" y="96"/>
                  </a:cubicBezTo>
                  <a:cubicBezTo>
                    <a:pt x="55" y="96"/>
                    <a:pt x="55" y="96"/>
                    <a:pt x="55" y="97"/>
                  </a:cubicBezTo>
                  <a:cubicBezTo>
                    <a:pt x="55" y="98"/>
                    <a:pt x="54" y="99"/>
                    <a:pt x="54" y="100"/>
                  </a:cubicBezTo>
                  <a:cubicBezTo>
                    <a:pt x="54" y="101"/>
                    <a:pt x="53" y="102"/>
                    <a:pt x="52" y="103"/>
                  </a:cubicBezTo>
                  <a:cubicBezTo>
                    <a:pt x="52" y="103"/>
                    <a:pt x="51" y="104"/>
                    <a:pt x="51" y="105"/>
                  </a:cubicBezTo>
                  <a:cubicBezTo>
                    <a:pt x="50" y="106"/>
                    <a:pt x="49" y="107"/>
                    <a:pt x="48" y="108"/>
                  </a:cubicBezTo>
                  <a:cubicBezTo>
                    <a:pt x="48" y="109"/>
                    <a:pt x="47" y="109"/>
                    <a:pt x="47" y="110"/>
                  </a:cubicBezTo>
                  <a:cubicBezTo>
                    <a:pt x="47" y="110"/>
                    <a:pt x="46" y="111"/>
                    <a:pt x="45" y="112"/>
                  </a:cubicBezTo>
                  <a:cubicBezTo>
                    <a:pt x="44" y="112"/>
                    <a:pt x="44" y="113"/>
                    <a:pt x="44" y="114"/>
                  </a:cubicBezTo>
                  <a:cubicBezTo>
                    <a:pt x="43" y="114"/>
                    <a:pt x="43" y="115"/>
                    <a:pt x="42" y="116"/>
                  </a:cubicBezTo>
                  <a:cubicBezTo>
                    <a:pt x="41" y="117"/>
                    <a:pt x="41" y="119"/>
                    <a:pt x="40" y="120"/>
                  </a:cubicBezTo>
                  <a:cubicBezTo>
                    <a:pt x="39" y="121"/>
                    <a:pt x="39" y="123"/>
                    <a:pt x="39" y="124"/>
                  </a:cubicBezTo>
                  <a:cubicBezTo>
                    <a:pt x="40" y="125"/>
                    <a:pt x="41" y="126"/>
                    <a:pt x="42" y="128"/>
                  </a:cubicBezTo>
                  <a:cubicBezTo>
                    <a:pt x="42" y="128"/>
                    <a:pt x="42" y="129"/>
                    <a:pt x="42" y="129"/>
                  </a:cubicBezTo>
                  <a:cubicBezTo>
                    <a:pt x="43" y="129"/>
                    <a:pt x="43" y="130"/>
                    <a:pt x="44" y="130"/>
                  </a:cubicBezTo>
                  <a:cubicBezTo>
                    <a:pt x="45" y="130"/>
                    <a:pt x="47" y="130"/>
                    <a:pt x="48" y="129"/>
                  </a:cubicBezTo>
                  <a:cubicBezTo>
                    <a:pt x="48" y="128"/>
                    <a:pt x="50" y="128"/>
                    <a:pt x="50" y="127"/>
                  </a:cubicBezTo>
                  <a:cubicBezTo>
                    <a:pt x="50" y="127"/>
                    <a:pt x="51" y="126"/>
                    <a:pt x="52" y="126"/>
                  </a:cubicBezTo>
                  <a:cubicBezTo>
                    <a:pt x="52" y="126"/>
                    <a:pt x="52" y="125"/>
                    <a:pt x="52" y="125"/>
                  </a:cubicBezTo>
                  <a:cubicBezTo>
                    <a:pt x="53" y="124"/>
                    <a:pt x="54" y="123"/>
                    <a:pt x="55" y="121"/>
                  </a:cubicBezTo>
                  <a:cubicBezTo>
                    <a:pt x="55" y="121"/>
                    <a:pt x="55" y="120"/>
                    <a:pt x="56" y="120"/>
                  </a:cubicBezTo>
                  <a:cubicBezTo>
                    <a:pt x="56" y="119"/>
                    <a:pt x="56" y="119"/>
                    <a:pt x="56" y="118"/>
                  </a:cubicBezTo>
                  <a:cubicBezTo>
                    <a:pt x="56" y="118"/>
                    <a:pt x="56" y="118"/>
                    <a:pt x="56" y="118"/>
                  </a:cubicBezTo>
                  <a:cubicBezTo>
                    <a:pt x="56" y="118"/>
                    <a:pt x="56" y="118"/>
                    <a:pt x="56" y="119"/>
                  </a:cubicBezTo>
                  <a:cubicBezTo>
                    <a:pt x="56" y="119"/>
                    <a:pt x="56" y="120"/>
                    <a:pt x="56" y="121"/>
                  </a:cubicBezTo>
                  <a:cubicBezTo>
                    <a:pt x="56" y="122"/>
                    <a:pt x="56" y="123"/>
                    <a:pt x="56" y="124"/>
                  </a:cubicBezTo>
                  <a:cubicBezTo>
                    <a:pt x="56" y="124"/>
                    <a:pt x="56" y="124"/>
                    <a:pt x="56" y="124"/>
                  </a:cubicBezTo>
                  <a:cubicBezTo>
                    <a:pt x="56" y="125"/>
                    <a:pt x="56" y="126"/>
                    <a:pt x="56" y="127"/>
                  </a:cubicBezTo>
                  <a:cubicBezTo>
                    <a:pt x="55" y="128"/>
                    <a:pt x="55" y="128"/>
                    <a:pt x="55" y="128"/>
                  </a:cubicBezTo>
                  <a:cubicBezTo>
                    <a:pt x="55" y="129"/>
                    <a:pt x="55" y="129"/>
                    <a:pt x="55" y="130"/>
                  </a:cubicBezTo>
                  <a:cubicBezTo>
                    <a:pt x="54" y="131"/>
                    <a:pt x="54" y="131"/>
                    <a:pt x="54" y="132"/>
                  </a:cubicBezTo>
                  <a:cubicBezTo>
                    <a:pt x="53" y="132"/>
                    <a:pt x="53" y="133"/>
                    <a:pt x="52" y="134"/>
                  </a:cubicBezTo>
                  <a:cubicBezTo>
                    <a:pt x="51" y="135"/>
                    <a:pt x="49" y="136"/>
                    <a:pt x="48" y="137"/>
                  </a:cubicBezTo>
                  <a:cubicBezTo>
                    <a:pt x="47" y="138"/>
                    <a:pt x="46" y="139"/>
                    <a:pt x="45" y="140"/>
                  </a:cubicBezTo>
                  <a:cubicBezTo>
                    <a:pt x="45" y="141"/>
                    <a:pt x="44" y="142"/>
                    <a:pt x="43" y="142"/>
                  </a:cubicBezTo>
                  <a:cubicBezTo>
                    <a:pt x="43" y="142"/>
                    <a:pt x="43" y="143"/>
                    <a:pt x="43" y="143"/>
                  </a:cubicBezTo>
                  <a:cubicBezTo>
                    <a:pt x="43" y="143"/>
                    <a:pt x="42" y="144"/>
                    <a:pt x="42" y="144"/>
                  </a:cubicBezTo>
                  <a:cubicBezTo>
                    <a:pt x="42" y="144"/>
                    <a:pt x="42" y="144"/>
                    <a:pt x="42" y="144"/>
                  </a:cubicBezTo>
                  <a:cubicBezTo>
                    <a:pt x="40" y="145"/>
                    <a:pt x="39" y="148"/>
                    <a:pt x="40" y="150"/>
                  </a:cubicBezTo>
                  <a:cubicBezTo>
                    <a:pt x="41" y="151"/>
                    <a:pt x="41" y="151"/>
                    <a:pt x="42" y="152"/>
                  </a:cubicBezTo>
                  <a:cubicBezTo>
                    <a:pt x="43" y="152"/>
                    <a:pt x="44" y="153"/>
                    <a:pt x="46" y="152"/>
                  </a:cubicBezTo>
                  <a:cubicBezTo>
                    <a:pt x="47" y="152"/>
                    <a:pt x="47" y="152"/>
                    <a:pt x="48" y="151"/>
                  </a:cubicBezTo>
                  <a:cubicBezTo>
                    <a:pt x="48" y="151"/>
                    <a:pt x="49" y="151"/>
                    <a:pt x="49" y="151"/>
                  </a:cubicBezTo>
                  <a:cubicBezTo>
                    <a:pt x="50" y="150"/>
                    <a:pt x="50" y="150"/>
                    <a:pt x="51" y="150"/>
                  </a:cubicBezTo>
                  <a:cubicBezTo>
                    <a:pt x="52" y="150"/>
                    <a:pt x="53" y="150"/>
                    <a:pt x="53" y="149"/>
                  </a:cubicBezTo>
                  <a:cubicBezTo>
                    <a:pt x="54" y="149"/>
                    <a:pt x="53" y="149"/>
                    <a:pt x="54" y="149"/>
                  </a:cubicBezTo>
                  <a:cubicBezTo>
                    <a:pt x="53" y="150"/>
                    <a:pt x="53" y="151"/>
                    <a:pt x="53" y="151"/>
                  </a:cubicBezTo>
                  <a:cubicBezTo>
                    <a:pt x="53" y="152"/>
                    <a:pt x="53" y="154"/>
                    <a:pt x="53" y="155"/>
                  </a:cubicBezTo>
                  <a:cubicBezTo>
                    <a:pt x="53" y="155"/>
                    <a:pt x="53" y="155"/>
                    <a:pt x="53" y="155"/>
                  </a:cubicBezTo>
                  <a:cubicBezTo>
                    <a:pt x="53" y="155"/>
                    <a:pt x="53" y="155"/>
                    <a:pt x="53" y="155"/>
                  </a:cubicBezTo>
                  <a:cubicBezTo>
                    <a:pt x="53" y="156"/>
                    <a:pt x="52" y="156"/>
                    <a:pt x="52" y="157"/>
                  </a:cubicBezTo>
                  <a:cubicBezTo>
                    <a:pt x="52" y="157"/>
                    <a:pt x="52" y="157"/>
                    <a:pt x="52" y="157"/>
                  </a:cubicBezTo>
                  <a:cubicBezTo>
                    <a:pt x="51" y="157"/>
                    <a:pt x="50" y="158"/>
                    <a:pt x="50" y="159"/>
                  </a:cubicBezTo>
                  <a:cubicBezTo>
                    <a:pt x="48" y="161"/>
                    <a:pt x="45" y="163"/>
                    <a:pt x="43" y="164"/>
                  </a:cubicBezTo>
                  <a:cubicBezTo>
                    <a:pt x="42" y="165"/>
                    <a:pt x="41" y="165"/>
                    <a:pt x="40" y="166"/>
                  </a:cubicBezTo>
                  <a:cubicBezTo>
                    <a:pt x="38" y="166"/>
                    <a:pt x="37" y="167"/>
                    <a:pt x="36" y="169"/>
                  </a:cubicBezTo>
                  <a:cubicBezTo>
                    <a:pt x="35" y="170"/>
                    <a:pt x="34" y="171"/>
                    <a:pt x="33" y="172"/>
                  </a:cubicBezTo>
                  <a:cubicBezTo>
                    <a:pt x="32" y="175"/>
                    <a:pt x="33" y="177"/>
                    <a:pt x="35" y="179"/>
                  </a:cubicBezTo>
                  <a:cubicBezTo>
                    <a:pt x="35" y="179"/>
                    <a:pt x="35" y="179"/>
                    <a:pt x="35" y="180"/>
                  </a:cubicBezTo>
                  <a:cubicBezTo>
                    <a:pt x="36" y="181"/>
                    <a:pt x="38" y="181"/>
                    <a:pt x="39" y="180"/>
                  </a:cubicBezTo>
                  <a:cubicBezTo>
                    <a:pt x="40" y="179"/>
                    <a:pt x="41" y="178"/>
                    <a:pt x="42" y="177"/>
                  </a:cubicBezTo>
                  <a:cubicBezTo>
                    <a:pt x="42" y="177"/>
                    <a:pt x="42" y="177"/>
                    <a:pt x="42" y="177"/>
                  </a:cubicBezTo>
                  <a:cubicBezTo>
                    <a:pt x="44" y="176"/>
                    <a:pt x="45" y="175"/>
                    <a:pt x="45" y="174"/>
                  </a:cubicBezTo>
                  <a:cubicBezTo>
                    <a:pt x="46" y="173"/>
                    <a:pt x="46" y="173"/>
                    <a:pt x="47" y="172"/>
                  </a:cubicBezTo>
                  <a:cubicBezTo>
                    <a:pt x="47" y="171"/>
                    <a:pt x="47" y="170"/>
                    <a:pt x="47" y="169"/>
                  </a:cubicBezTo>
                  <a:cubicBezTo>
                    <a:pt x="47" y="169"/>
                    <a:pt x="47" y="168"/>
                    <a:pt x="47" y="168"/>
                  </a:cubicBezTo>
                  <a:cubicBezTo>
                    <a:pt x="48" y="167"/>
                    <a:pt x="49" y="166"/>
                    <a:pt x="50" y="165"/>
                  </a:cubicBezTo>
                  <a:cubicBezTo>
                    <a:pt x="50" y="164"/>
                    <a:pt x="51" y="164"/>
                    <a:pt x="51" y="162"/>
                  </a:cubicBezTo>
                  <a:cubicBezTo>
                    <a:pt x="50" y="162"/>
                    <a:pt x="51" y="162"/>
                    <a:pt x="51" y="161"/>
                  </a:cubicBezTo>
                  <a:cubicBezTo>
                    <a:pt x="51" y="162"/>
                    <a:pt x="51" y="162"/>
                    <a:pt x="51" y="162"/>
                  </a:cubicBezTo>
                  <a:cubicBezTo>
                    <a:pt x="51" y="164"/>
                    <a:pt x="50" y="166"/>
                    <a:pt x="50" y="168"/>
                  </a:cubicBezTo>
                  <a:cubicBezTo>
                    <a:pt x="50" y="169"/>
                    <a:pt x="49" y="170"/>
                    <a:pt x="49" y="171"/>
                  </a:cubicBezTo>
                  <a:cubicBezTo>
                    <a:pt x="49" y="172"/>
                    <a:pt x="48" y="173"/>
                    <a:pt x="48" y="175"/>
                  </a:cubicBezTo>
                  <a:cubicBezTo>
                    <a:pt x="47" y="176"/>
                    <a:pt x="47" y="177"/>
                    <a:pt x="47" y="177"/>
                  </a:cubicBezTo>
                  <a:cubicBezTo>
                    <a:pt x="47" y="178"/>
                    <a:pt x="46" y="179"/>
                    <a:pt x="46" y="180"/>
                  </a:cubicBezTo>
                  <a:cubicBezTo>
                    <a:pt x="45" y="181"/>
                    <a:pt x="45" y="183"/>
                    <a:pt x="44" y="184"/>
                  </a:cubicBezTo>
                  <a:cubicBezTo>
                    <a:pt x="44" y="185"/>
                    <a:pt x="43" y="186"/>
                    <a:pt x="43" y="188"/>
                  </a:cubicBezTo>
                  <a:cubicBezTo>
                    <a:pt x="43" y="188"/>
                    <a:pt x="43" y="189"/>
                    <a:pt x="43" y="189"/>
                  </a:cubicBezTo>
                  <a:cubicBezTo>
                    <a:pt x="43" y="189"/>
                    <a:pt x="43" y="190"/>
                    <a:pt x="43" y="190"/>
                  </a:cubicBezTo>
                  <a:cubicBezTo>
                    <a:pt x="42" y="190"/>
                    <a:pt x="42" y="190"/>
                    <a:pt x="42" y="190"/>
                  </a:cubicBezTo>
                  <a:cubicBezTo>
                    <a:pt x="42" y="190"/>
                    <a:pt x="42" y="190"/>
                    <a:pt x="42" y="190"/>
                  </a:cubicBezTo>
                  <a:cubicBezTo>
                    <a:pt x="42" y="190"/>
                    <a:pt x="42" y="190"/>
                    <a:pt x="42" y="191"/>
                  </a:cubicBezTo>
                  <a:cubicBezTo>
                    <a:pt x="42" y="191"/>
                    <a:pt x="41" y="191"/>
                    <a:pt x="41" y="191"/>
                  </a:cubicBezTo>
                  <a:cubicBezTo>
                    <a:pt x="40" y="192"/>
                    <a:pt x="40" y="193"/>
                    <a:pt x="39" y="194"/>
                  </a:cubicBezTo>
                  <a:cubicBezTo>
                    <a:pt x="39" y="194"/>
                    <a:pt x="39" y="194"/>
                    <a:pt x="39" y="194"/>
                  </a:cubicBezTo>
                  <a:cubicBezTo>
                    <a:pt x="38" y="194"/>
                    <a:pt x="38" y="194"/>
                    <a:pt x="38" y="194"/>
                  </a:cubicBezTo>
                  <a:cubicBezTo>
                    <a:pt x="38" y="194"/>
                    <a:pt x="38" y="194"/>
                    <a:pt x="38" y="194"/>
                  </a:cubicBezTo>
                  <a:cubicBezTo>
                    <a:pt x="37" y="194"/>
                    <a:pt x="37" y="194"/>
                    <a:pt x="37" y="194"/>
                  </a:cubicBezTo>
                  <a:cubicBezTo>
                    <a:pt x="36" y="195"/>
                    <a:pt x="35" y="196"/>
                    <a:pt x="34" y="196"/>
                  </a:cubicBezTo>
                  <a:cubicBezTo>
                    <a:pt x="33" y="197"/>
                    <a:pt x="33" y="198"/>
                    <a:pt x="32" y="200"/>
                  </a:cubicBezTo>
                  <a:cubicBezTo>
                    <a:pt x="32" y="201"/>
                    <a:pt x="31" y="202"/>
                    <a:pt x="31" y="203"/>
                  </a:cubicBezTo>
                  <a:cubicBezTo>
                    <a:pt x="31" y="204"/>
                    <a:pt x="30" y="205"/>
                    <a:pt x="30" y="206"/>
                  </a:cubicBezTo>
                  <a:cubicBezTo>
                    <a:pt x="30" y="208"/>
                    <a:pt x="29" y="211"/>
                    <a:pt x="30" y="214"/>
                  </a:cubicBezTo>
                  <a:cubicBezTo>
                    <a:pt x="31" y="215"/>
                    <a:pt x="32" y="215"/>
                    <a:pt x="33" y="215"/>
                  </a:cubicBezTo>
                  <a:cubicBezTo>
                    <a:pt x="34" y="215"/>
                    <a:pt x="34" y="216"/>
                    <a:pt x="35" y="215"/>
                  </a:cubicBezTo>
                  <a:cubicBezTo>
                    <a:pt x="36" y="215"/>
                    <a:pt x="36" y="215"/>
                    <a:pt x="37" y="214"/>
                  </a:cubicBezTo>
                  <a:cubicBezTo>
                    <a:pt x="37" y="213"/>
                    <a:pt x="38" y="212"/>
                    <a:pt x="39" y="212"/>
                  </a:cubicBezTo>
                  <a:cubicBezTo>
                    <a:pt x="39" y="210"/>
                    <a:pt x="40" y="208"/>
                    <a:pt x="41" y="207"/>
                  </a:cubicBezTo>
                  <a:cubicBezTo>
                    <a:pt x="42" y="204"/>
                    <a:pt x="42" y="202"/>
                    <a:pt x="42" y="200"/>
                  </a:cubicBezTo>
                  <a:cubicBezTo>
                    <a:pt x="42" y="199"/>
                    <a:pt x="42" y="199"/>
                    <a:pt x="42" y="198"/>
                  </a:cubicBezTo>
                  <a:cubicBezTo>
                    <a:pt x="43" y="196"/>
                    <a:pt x="44" y="195"/>
                    <a:pt x="44" y="193"/>
                  </a:cubicBezTo>
                  <a:cubicBezTo>
                    <a:pt x="45" y="192"/>
                    <a:pt x="45" y="190"/>
                    <a:pt x="46" y="189"/>
                  </a:cubicBezTo>
                  <a:cubicBezTo>
                    <a:pt x="46" y="189"/>
                    <a:pt x="46" y="188"/>
                    <a:pt x="46" y="188"/>
                  </a:cubicBezTo>
                  <a:cubicBezTo>
                    <a:pt x="47" y="185"/>
                    <a:pt x="48" y="182"/>
                    <a:pt x="49" y="179"/>
                  </a:cubicBezTo>
                  <a:cubicBezTo>
                    <a:pt x="50" y="178"/>
                    <a:pt x="51" y="176"/>
                    <a:pt x="51" y="175"/>
                  </a:cubicBezTo>
                  <a:cubicBezTo>
                    <a:pt x="51" y="176"/>
                    <a:pt x="52" y="179"/>
                    <a:pt x="52" y="181"/>
                  </a:cubicBezTo>
                  <a:cubicBezTo>
                    <a:pt x="53" y="182"/>
                    <a:pt x="53" y="183"/>
                    <a:pt x="53" y="185"/>
                  </a:cubicBezTo>
                  <a:cubicBezTo>
                    <a:pt x="54" y="185"/>
                    <a:pt x="54" y="186"/>
                    <a:pt x="54" y="187"/>
                  </a:cubicBezTo>
                  <a:cubicBezTo>
                    <a:pt x="54" y="187"/>
                    <a:pt x="54" y="187"/>
                    <a:pt x="54" y="187"/>
                  </a:cubicBezTo>
                  <a:cubicBezTo>
                    <a:pt x="55" y="188"/>
                    <a:pt x="56" y="189"/>
                    <a:pt x="57" y="189"/>
                  </a:cubicBezTo>
                  <a:cubicBezTo>
                    <a:pt x="57" y="190"/>
                    <a:pt x="58" y="190"/>
                    <a:pt x="58" y="190"/>
                  </a:cubicBezTo>
                  <a:cubicBezTo>
                    <a:pt x="60" y="191"/>
                    <a:pt x="63" y="189"/>
                    <a:pt x="63" y="187"/>
                  </a:cubicBezTo>
                  <a:cubicBezTo>
                    <a:pt x="63" y="187"/>
                    <a:pt x="63" y="186"/>
                    <a:pt x="63" y="185"/>
                  </a:cubicBezTo>
                  <a:cubicBezTo>
                    <a:pt x="63" y="184"/>
                    <a:pt x="62" y="182"/>
                    <a:pt x="62" y="181"/>
                  </a:cubicBezTo>
                  <a:cubicBezTo>
                    <a:pt x="62" y="181"/>
                    <a:pt x="62" y="181"/>
                    <a:pt x="61" y="181"/>
                  </a:cubicBezTo>
                  <a:cubicBezTo>
                    <a:pt x="61" y="181"/>
                    <a:pt x="61" y="181"/>
                    <a:pt x="61" y="181"/>
                  </a:cubicBezTo>
                  <a:cubicBezTo>
                    <a:pt x="61" y="181"/>
                    <a:pt x="61" y="181"/>
                    <a:pt x="61" y="181"/>
                  </a:cubicBezTo>
                  <a:cubicBezTo>
                    <a:pt x="62" y="181"/>
                    <a:pt x="62" y="181"/>
                    <a:pt x="62" y="181"/>
                  </a:cubicBezTo>
                  <a:cubicBezTo>
                    <a:pt x="62" y="180"/>
                    <a:pt x="62" y="180"/>
                    <a:pt x="62" y="179"/>
                  </a:cubicBezTo>
                  <a:cubicBezTo>
                    <a:pt x="62" y="177"/>
                    <a:pt x="61" y="176"/>
                    <a:pt x="61" y="174"/>
                  </a:cubicBezTo>
                  <a:cubicBezTo>
                    <a:pt x="61" y="174"/>
                    <a:pt x="60" y="173"/>
                    <a:pt x="60" y="172"/>
                  </a:cubicBezTo>
                  <a:cubicBezTo>
                    <a:pt x="60" y="172"/>
                    <a:pt x="60" y="172"/>
                    <a:pt x="60" y="171"/>
                  </a:cubicBezTo>
                  <a:cubicBezTo>
                    <a:pt x="59" y="169"/>
                    <a:pt x="59" y="167"/>
                    <a:pt x="58" y="166"/>
                  </a:cubicBezTo>
                  <a:cubicBezTo>
                    <a:pt x="57" y="166"/>
                    <a:pt x="57" y="165"/>
                    <a:pt x="57" y="165"/>
                  </a:cubicBezTo>
                  <a:cubicBezTo>
                    <a:pt x="57" y="165"/>
                    <a:pt x="57" y="164"/>
                    <a:pt x="57" y="164"/>
                  </a:cubicBezTo>
                  <a:cubicBezTo>
                    <a:pt x="56" y="163"/>
                    <a:pt x="56" y="162"/>
                    <a:pt x="56" y="162"/>
                  </a:cubicBezTo>
                  <a:cubicBezTo>
                    <a:pt x="55" y="161"/>
                    <a:pt x="55" y="161"/>
                    <a:pt x="55" y="160"/>
                  </a:cubicBezTo>
                  <a:cubicBezTo>
                    <a:pt x="55" y="160"/>
                    <a:pt x="55" y="159"/>
                    <a:pt x="55" y="158"/>
                  </a:cubicBezTo>
                  <a:cubicBezTo>
                    <a:pt x="55" y="158"/>
                    <a:pt x="56" y="157"/>
                    <a:pt x="56" y="156"/>
                  </a:cubicBezTo>
                  <a:cubicBezTo>
                    <a:pt x="56" y="156"/>
                    <a:pt x="56" y="156"/>
                    <a:pt x="56" y="156"/>
                  </a:cubicBezTo>
                  <a:cubicBezTo>
                    <a:pt x="56" y="154"/>
                    <a:pt x="56" y="153"/>
                    <a:pt x="56" y="151"/>
                  </a:cubicBezTo>
                  <a:cubicBezTo>
                    <a:pt x="56" y="151"/>
                    <a:pt x="57" y="151"/>
                    <a:pt x="57" y="150"/>
                  </a:cubicBezTo>
                  <a:cubicBezTo>
                    <a:pt x="57" y="150"/>
                    <a:pt x="57" y="149"/>
                    <a:pt x="57" y="148"/>
                  </a:cubicBezTo>
                  <a:cubicBezTo>
                    <a:pt x="57" y="147"/>
                    <a:pt x="58" y="146"/>
                    <a:pt x="58" y="145"/>
                  </a:cubicBezTo>
                  <a:cubicBezTo>
                    <a:pt x="58" y="145"/>
                    <a:pt x="58" y="145"/>
                    <a:pt x="58" y="145"/>
                  </a:cubicBezTo>
                  <a:cubicBezTo>
                    <a:pt x="59" y="146"/>
                    <a:pt x="59" y="147"/>
                    <a:pt x="60" y="149"/>
                  </a:cubicBezTo>
                  <a:cubicBezTo>
                    <a:pt x="60" y="150"/>
                    <a:pt x="61" y="151"/>
                    <a:pt x="61" y="152"/>
                  </a:cubicBezTo>
                  <a:cubicBezTo>
                    <a:pt x="62" y="154"/>
                    <a:pt x="62" y="155"/>
                    <a:pt x="63" y="157"/>
                  </a:cubicBezTo>
                  <a:cubicBezTo>
                    <a:pt x="63" y="157"/>
                    <a:pt x="64" y="157"/>
                    <a:pt x="64" y="158"/>
                  </a:cubicBezTo>
                  <a:cubicBezTo>
                    <a:pt x="64" y="158"/>
                    <a:pt x="64" y="158"/>
                    <a:pt x="65" y="159"/>
                  </a:cubicBezTo>
                  <a:cubicBezTo>
                    <a:pt x="66" y="160"/>
                    <a:pt x="67" y="161"/>
                    <a:pt x="69" y="162"/>
                  </a:cubicBezTo>
                  <a:cubicBezTo>
                    <a:pt x="69" y="162"/>
                    <a:pt x="70" y="162"/>
                    <a:pt x="71" y="162"/>
                  </a:cubicBezTo>
                  <a:cubicBezTo>
                    <a:pt x="71" y="162"/>
                    <a:pt x="72" y="162"/>
                    <a:pt x="72" y="161"/>
                  </a:cubicBezTo>
                  <a:cubicBezTo>
                    <a:pt x="73" y="160"/>
                    <a:pt x="74" y="160"/>
                    <a:pt x="74" y="159"/>
                  </a:cubicBezTo>
                  <a:cubicBezTo>
                    <a:pt x="74" y="158"/>
                    <a:pt x="75" y="157"/>
                    <a:pt x="75" y="156"/>
                  </a:cubicBezTo>
                  <a:cubicBezTo>
                    <a:pt x="75" y="156"/>
                    <a:pt x="75" y="155"/>
                    <a:pt x="75" y="155"/>
                  </a:cubicBezTo>
                  <a:cubicBezTo>
                    <a:pt x="75" y="155"/>
                    <a:pt x="75" y="155"/>
                    <a:pt x="75" y="154"/>
                  </a:cubicBezTo>
                  <a:cubicBezTo>
                    <a:pt x="74" y="152"/>
                    <a:pt x="74" y="150"/>
                    <a:pt x="72" y="149"/>
                  </a:cubicBezTo>
                  <a:cubicBezTo>
                    <a:pt x="72" y="148"/>
                    <a:pt x="71" y="148"/>
                    <a:pt x="71" y="148"/>
                  </a:cubicBezTo>
                  <a:cubicBezTo>
                    <a:pt x="71" y="148"/>
                    <a:pt x="71" y="147"/>
                    <a:pt x="70" y="147"/>
                  </a:cubicBezTo>
                  <a:cubicBezTo>
                    <a:pt x="70" y="146"/>
                    <a:pt x="69" y="144"/>
                    <a:pt x="67" y="143"/>
                  </a:cubicBezTo>
                  <a:cubicBezTo>
                    <a:pt x="66" y="142"/>
                    <a:pt x="66" y="142"/>
                    <a:pt x="65" y="141"/>
                  </a:cubicBezTo>
                  <a:cubicBezTo>
                    <a:pt x="65" y="140"/>
                    <a:pt x="64" y="140"/>
                    <a:pt x="63" y="139"/>
                  </a:cubicBezTo>
                  <a:cubicBezTo>
                    <a:pt x="63" y="139"/>
                    <a:pt x="62" y="138"/>
                    <a:pt x="62" y="138"/>
                  </a:cubicBezTo>
                  <a:cubicBezTo>
                    <a:pt x="61" y="137"/>
                    <a:pt x="61" y="136"/>
                    <a:pt x="60" y="136"/>
                  </a:cubicBezTo>
                  <a:cubicBezTo>
                    <a:pt x="60" y="135"/>
                    <a:pt x="60" y="134"/>
                    <a:pt x="60" y="133"/>
                  </a:cubicBezTo>
                  <a:cubicBezTo>
                    <a:pt x="60" y="133"/>
                    <a:pt x="60" y="133"/>
                    <a:pt x="59" y="133"/>
                  </a:cubicBezTo>
                  <a:cubicBezTo>
                    <a:pt x="59" y="132"/>
                    <a:pt x="59" y="132"/>
                    <a:pt x="59" y="131"/>
                  </a:cubicBezTo>
                  <a:cubicBezTo>
                    <a:pt x="58" y="130"/>
                    <a:pt x="59" y="129"/>
                    <a:pt x="59" y="128"/>
                  </a:cubicBezTo>
                  <a:cubicBezTo>
                    <a:pt x="59" y="128"/>
                    <a:pt x="59" y="128"/>
                    <a:pt x="59" y="127"/>
                  </a:cubicBezTo>
                  <a:cubicBezTo>
                    <a:pt x="59" y="127"/>
                    <a:pt x="59" y="126"/>
                    <a:pt x="59" y="125"/>
                  </a:cubicBezTo>
                  <a:cubicBezTo>
                    <a:pt x="59" y="125"/>
                    <a:pt x="59" y="125"/>
                    <a:pt x="59" y="125"/>
                  </a:cubicBezTo>
                  <a:cubicBezTo>
                    <a:pt x="59" y="125"/>
                    <a:pt x="59" y="125"/>
                    <a:pt x="59" y="124"/>
                  </a:cubicBezTo>
                  <a:cubicBezTo>
                    <a:pt x="59" y="124"/>
                    <a:pt x="59" y="123"/>
                    <a:pt x="59" y="122"/>
                  </a:cubicBezTo>
                  <a:cubicBezTo>
                    <a:pt x="59" y="121"/>
                    <a:pt x="60" y="120"/>
                    <a:pt x="60" y="119"/>
                  </a:cubicBezTo>
                  <a:cubicBezTo>
                    <a:pt x="60" y="116"/>
                    <a:pt x="60" y="114"/>
                    <a:pt x="60" y="112"/>
                  </a:cubicBezTo>
                  <a:cubicBezTo>
                    <a:pt x="60" y="110"/>
                    <a:pt x="60" y="109"/>
                    <a:pt x="60" y="108"/>
                  </a:cubicBezTo>
                  <a:cubicBezTo>
                    <a:pt x="60" y="108"/>
                    <a:pt x="60" y="108"/>
                    <a:pt x="61" y="108"/>
                  </a:cubicBezTo>
                  <a:cubicBezTo>
                    <a:pt x="60" y="106"/>
                    <a:pt x="59" y="105"/>
                    <a:pt x="58" y="104"/>
                  </a:cubicBezTo>
                  <a:cubicBezTo>
                    <a:pt x="58" y="104"/>
                    <a:pt x="58" y="104"/>
                    <a:pt x="58" y="103"/>
                  </a:cubicBezTo>
                  <a:cubicBezTo>
                    <a:pt x="58" y="104"/>
                    <a:pt x="58" y="104"/>
                    <a:pt x="58" y="104"/>
                  </a:cubicBezTo>
                  <a:cubicBezTo>
                    <a:pt x="59" y="105"/>
                    <a:pt x="60" y="106"/>
                    <a:pt x="61" y="108"/>
                  </a:cubicBezTo>
                  <a:cubicBezTo>
                    <a:pt x="61" y="108"/>
                    <a:pt x="61" y="108"/>
                    <a:pt x="61" y="108"/>
                  </a:cubicBezTo>
                  <a:cubicBezTo>
                    <a:pt x="61" y="108"/>
                    <a:pt x="61" y="109"/>
                    <a:pt x="61" y="109"/>
                  </a:cubicBezTo>
                  <a:cubicBezTo>
                    <a:pt x="62" y="110"/>
                    <a:pt x="62" y="112"/>
                    <a:pt x="63" y="114"/>
                  </a:cubicBezTo>
                  <a:cubicBezTo>
                    <a:pt x="64" y="116"/>
                    <a:pt x="64" y="118"/>
                    <a:pt x="65" y="120"/>
                  </a:cubicBezTo>
                  <a:cubicBezTo>
                    <a:pt x="65" y="121"/>
                    <a:pt x="66" y="122"/>
                    <a:pt x="66" y="123"/>
                  </a:cubicBezTo>
                  <a:cubicBezTo>
                    <a:pt x="67" y="124"/>
                    <a:pt x="67" y="125"/>
                    <a:pt x="68" y="126"/>
                  </a:cubicBezTo>
                  <a:cubicBezTo>
                    <a:pt x="69" y="128"/>
                    <a:pt x="71" y="129"/>
                    <a:pt x="72" y="131"/>
                  </a:cubicBezTo>
                  <a:cubicBezTo>
                    <a:pt x="72" y="132"/>
                    <a:pt x="73" y="132"/>
                    <a:pt x="73" y="132"/>
                  </a:cubicBezTo>
                  <a:cubicBezTo>
                    <a:pt x="74" y="132"/>
                    <a:pt x="74" y="132"/>
                    <a:pt x="74" y="132"/>
                  </a:cubicBezTo>
                  <a:cubicBezTo>
                    <a:pt x="75" y="134"/>
                    <a:pt x="77" y="134"/>
                    <a:pt x="78" y="133"/>
                  </a:cubicBezTo>
                  <a:cubicBezTo>
                    <a:pt x="79" y="132"/>
                    <a:pt x="79" y="132"/>
                    <a:pt x="79" y="131"/>
                  </a:cubicBezTo>
                  <a:cubicBezTo>
                    <a:pt x="79" y="131"/>
                    <a:pt x="80" y="130"/>
                    <a:pt x="80" y="130"/>
                  </a:cubicBezTo>
                  <a:cubicBezTo>
                    <a:pt x="80" y="129"/>
                    <a:pt x="80" y="128"/>
                    <a:pt x="81" y="128"/>
                  </a:cubicBezTo>
                  <a:cubicBezTo>
                    <a:pt x="81" y="127"/>
                    <a:pt x="81" y="126"/>
                    <a:pt x="81" y="126"/>
                  </a:cubicBezTo>
                  <a:cubicBezTo>
                    <a:pt x="81" y="125"/>
                    <a:pt x="82" y="124"/>
                    <a:pt x="82" y="122"/>
                  </a:cubicBezTo>
                  <a:cubicBezTo>
                    <a:pt x="82" y="121"/>
                    <a:pt x="81" y="120"/>
                    <a:pt x="81" y="119"/>
                  </a:cubicBezTo>
                  <a:cubicBezTo>
                    <a:pt x="80" y="118"/>
                    <a:pt x="80" y="118"/>
                    <a:pt x="80" y="117"/>
                  </a:cubicBezTo>
                  <a:cubicBezTo>
                    <a:pt x="80" y="117"/>
                    <a:pt x="80" y="117"/>
                    <a:pt x="79" y="116"/>
                  </a:cubicBezTo>
                  <a:cubicBezTo>
                    <a:pt x="78" y="115"/>
                    <a:pt x="78" y="114"/>
                    <a:pt x="77" y="113"/>
                  </a:cubicBezTo>
                  <a:cubicBezTo>
                    <a:pt x="75" y="111"/>
                    <a:pt x="73" y="109"/>
                    <a:pt x="71" y="108"/>
                  </a:cubicBezTo>
                  <a:cubicBezTo>
                    <a:pt x="71" y="108"/>
                    <a:pt x="71" y="108"/>
                    <a:pt x="71" y="108"/>
                  </a:cubicBezTo>
                  <a:cubicBezTo>
                    <a:pt x="70" y="108"/>
                    <a:pt x="70" y="107"/>
                    <a:pt x="70" y="107"/>
                  </a:cubicBezTo>
                  <a:cubicBezTo>
                    <a:pt x="69" y="107"/>
                    <a:pt x="68" y="106"/>
                    <a:pt x="67" y="105"/>
                  </a:cubicBezTo>
                  <a:cubicBezTo>
                    <a:pt x="66" y="105"/>
                    <a:pt x="65" y="105"/>
                    <a:pt x="64" y="104"/>
                  </a:cubicBezTo>
                  <a:cubicBezTo>
                    <a:pt x="63" y="103"/>
                    <a:pt x="62" y="103"/>
                    <a:pt x="62" y="102"/>
                  </a:cubicBezTo>
                  <a:cubicBezTo>
                    <a:pt x="61" y="102"/>
                    <a:pt x="61" y="101"/>
                    <a:pt x="61" y="101"/>
                  </a:cubicBezTo>
                  <a:cubicBezTo>
                    <a:pt x="60" y="100"/>
                    <a:pt x="60" y="100"/>
                    <a:pt x="60" y="99"/>
                  </a:cubicBezTo>
                  <a:cubicBezTo>
                    <a:pt x="60" y="98"/>
                    <a:pt x="60" y="98"/>
                    <a:pt x="60" y="97"/>
                  </a:cubicBezTo>
                  <a:cubicBezTo>
                    <a:pt x="58" y="97"/>
                    <a:pt x="57" y="96"/>
                    <a:pt x="56" y="96"/>
                  </a:cubicBezTo>
                  <a:cubicBezTo>
                    <a:pt x="57" y="96"/>
                    <a:pt x="58" y="97"/>
                    <a:pt x="60" y="97"/>
                  </a:cubicBezTo>
                  <a:cubicBezTo>
                    <a:pt x="60" y="96"/>
                    <a:pt x="60" y="94"/>
                    <a:pt x="59" y="93"/>
                  </a:cubicBezTo>
                  <a:cubicBezTo>
                    <a:pt x="59" y="93"/>
                    <a:pt x="59" y="93"/>
                    <a:pt x="59" y="93"/>
                  </a:cubicBezTo>
                  <a:cubicBezTo>
                    <a:pt x="59" y="91"/>
                    <a:pt x="59" y="90"/>
                    <a:pt x="59" y="88"/>
                  </a:cubicBezTo>
                  <a:cubicBezTo>
                    <a:pt x="58" y="88"/>
                    <a:pt x="59" y="87"/>
                    <a:pt x="58" y="86"/>
                  </a:cubicBezTo>
                  <a:cubicBezTo>
                    <a:pt x="58" y="85"/>
                    <a:pt x="58" y="84"/>
                    <a:pt x="57" y="82"/>
                  </a:cubicBezTo>
                  <a:cubicBezTo>
                    <a:pt x="57" y="81"/>
                    <a:pt x="57" y="81"/>
                    <a:pt x="57" y="80"/>
                  </a:cubicBezTo>
                  <a:cubicBezTo>
                    <a:pt x="57" y="80"/>
                    <a:pt x="57" y="80"/>
                    <a:pt x="57" y="80"/>
                  </a:cubicBezTo>
                  <a:cubicBezTo>
                    <a:pt x="57" y="80"/>
                    <a:pt x="57" y="80"/>
                    <a:pt x="58" y="80"/>
                  </a:cubicBezTo>
                  <a:cubicBezTo>
                    <a:pt x="58" y="80"/>
                    <a:pt x="58" y="80"/>
                    <a:pt x="58" y="81"/>
                  </a:cubicBezTo>
                  <a:cubicBezTo>
                    <a:pt x="58" y="81"/>
                    <a:pt x="58" y="81"/>
                    <a:pt x="58" y="81"/>
                  </a:cubicBezTo>
                  <a:cubicBezTo>
                    <a:pt x="59" y="82"/>
                    <a:pt x="59" y="83"/>
                    <a:pt x="60" y="83"/>
                  </a:cubicBezTo>
                  <a:cubicBezTo>
                    <a:pt x="60" y="84"/>
                    <a:pt x="60" y="84"/>
                    <a:pt x="61" y="84"/>
                  </a:cubicBezTo>
                  <a:cubicBezTo>
                    <a:pt x="62" y="85"/>
                    <a:pt x="63" y="87"/>
                    <a:pt x="64" y="88"/>
                  </a:cubicBezTo>
                  <a:cubicBezTo>
                    <a:pt x="65" y="89"/>
                    <a:pt x="66" y="90"/>
                    <a:pt x="67" y="92"/>
                  </a:cubicBezTo>
                  <a:cubicBezTo>
                    <a:pt x="68" y="92"/>
                    <a:pt x="69" y="93"/>
                    <a:pt x="69" y="94"/>
                  </a:cubicBezTo>
                  <a:cubicBezTo>
                    <a:pt x="70" y="94"/>
                    <a:pt x="71" y="95"/>
                    <a:pt x="71" y="95"/>
                  </a:cubicBezTo>
                  <a:cubicBezTo>
                    <a:pt x="72" y="95"/>
                    <a:pt x="72" y="96"/>
                    <a:pt x="73" y="96"/>
                  </a:cubicBezTo>
                  <a:cubicBezTo>
                    <a:pt x="73" y="97"/>
                    <a:pt x="74" y="97"/>
                    <a:pt x="74" y="97"/>
                  </a:cubicBezTo>
                  <a:cubicBezTo>
                    <a:pt x="75" y="98"/>
                    <a:pt x="76" y="99"/>
                    <a:pt x="78" y="99"/>
                  </a:cubicBezTo>
                  <a:cubicBezTo>
                    <a:pt x="78" y="99"/>
                    <a:pt x="79" y="99"/>
                    <a:pt x="80" y="99"/>
                  </a:cubicBezTo>
                  <a:cubicBezTo>
                    <a:pt x="80" y="99"/>
                    <a:pt x="81" y="99"/>
                    <a:pt x="81" y="99"/>
                  </a:cubicBezTo>
                  <a:cubicBezTo>
                    <a:pt x="81" y="100"/>
                    <a:pt x="82" y="100"/>
                    <a:pt x="82" y="100"/>
                  </a:cubicBezTo>
                  <a:cubicBezTo>
                    <a:pt x="83" y="100"/>
                    <a:pt x="85" y="99"/>
                    <a:pt x="85" y="98"/>
                  </a:cubicBezTo>
                  <a:cubicBezTo>
                    <a:pt x="85" y="97"/>
                    <a:pt x="85" y="97"/>
                    <a:pt x="86" y="96"/>
                  </a:cubicBezTo>
                  <a:cubicBezTo>
                    <a:pt x="86" y="96"/>
                    <a:pt x="85" y="95"/>
                    <a:pt x="85" y="95"/>
                  </a:cubicBezTo>
                  <a:cubicBezTo>
                    <a:pt x="85" y="94"/>
                    <a:pt x="85" y="93"/>
                    <a:pt x="85" y="93"/>
                  </a:cubicBezTo>
                  <a:close/>
                  <a:moveTo>
                    <a:pt x="32" y="101"/>
                  </a:moveTo>
                  <a:cubicBezTo>
                    <a:pt x="32" y="101"/>
                    <a:pt x="32" y="101"/>
                    <a:pt x="32" y="100"/>
                  </a:cubicBezTo>
                  <a:cubicBezTo>
                    <a:pt x="32" y="101"/>
                    <a:pt x="32" y="101"/>
                    <a:pt x="32" y="101"/>
                  </a:cubicBezTo>
                  <a:cubicBezTo>
                    <a:pt x="33" y="102"/>
                    <a:pt x="33" y="102"/>
                    <a:pt x="34" y="102"/>
                  </a:cubicBezTo>
                  <a:cubicBezTo>
                    <a:pt x="33" y="102"/>
                    <a:pt x="33" y="102"/>
                    <a:pt x="32" y="101"/>
                  </a:cubicBezTo>
                  <a:close/>
                  <a:moveTo>
                    <a:pt x="38" y="95"/>
                  </a:moveTo>
                  <a:cubicBezTo>
                    <a:pt x="38" y="95"/>
                    <a:pt x="38" y="95"/>
                    <a:pt x="38" y="95"/>
                  </a:cubicBezTo>
                  <a:cubicBezTo>
                    <a:pt x="37" y="95"/>
                    <a:pt x="37" y="95"/>
                    <a:pt x="36" y="95"/>
                  </a:cubicBezTo>
                  <a:cubicBezTo>
                    <a:pt x="37" y="95"/>
                    <a:pt x="37" y="95"/>
                    <a:pt x="38" y="95"/>
                  </a:cubicBezTo>
                  <a:close/>
                  <a:moveTo>
                    <a:pt x="37" y="97"/>
                  </a:moveTo>
                  <a:cubicBezTo>
                    <a:pt x="37" y="97"/>
                    <a:pt x="37" y="96"/>
                    <a:pt x="37" y="96"/>
                  </a:cubicBezTo>
                  <a:cubicBezTo>
                    <a:pt x="37" y="96"/>
                    <a:pt x="37" y="96"/>
                    <a:pt x="37" y="96"/>
                  </a:cubicBezTo>
                  <a:cubicBezTo>
                    <a:pt x="37" y="96"/>
                    <a:pt x="37" y="97"/>
                    <a:pt x="37" y="97"/>
                  </a:cubicBezTo>
                  <a:close/>
                  <a:moveTo>
                    <a:pt x="38" y="104"/>
                  </a:moveTo>
                  <a:cubicBezTo>
                    <a:pt x="38" y="104"/>
                    <a:pt x="38" y="104"/>
                    <a:pt x="37" y="104"/>
                  </a:cubicBezTo>
                  <a:cubicBezTo>
                    <a:pt x="37" y="104"/>
                    <a:pt x="37" y="104"/>
                    <a:pt x="37" y="104"/>
                  </a:cubicBezTo>
                  <a:cubicBezTo>
                    <a:pt x="38" y="104"/>
                    <a:pt x="38" y="104"/>
                    <a:pt x="38" y="104"/>
                  </a:cubicBezTo>
                  <a:cubicBezTo>
                    <a:pt x="38" y="104"/>
                    <a:pt x="38" y="105"/>
                    <a:pt x="38" y="105"/>
                  </a:cubicBezTo>
                  <a:cubicBezTo>
                    <a:pt x="38" y="105"/>
                    <a:pt x="38" y="104"/>
                    <a:pt x="38" y="104"/>
                  </a:cubicBezTo>
                  <a:close/>
                  <a:moveTo>
                    <a:pt x="40" y="86"/>
                  </a:moveTo>
                  <a:cubicBezTo>
                    <a:pt x="40" y="86"/>
                    <a:pt x="40" y="86"/>
                    <a:pt x="40" y="86"/>
                  </a:cubicBezTo>
                  <a:cubicBezTo>
                    <a:pt x="40" y="86"/>
                    <a:pt x="40" y="86"/>
                    <a:pt x="40" y="86"/>
                  </a:cubicBezTo>
                  <a:cubicBezTo>
                    <a:pt x="40" y="86"/>
                    <a:pt x="40" y="86"/>
                    <a:pt x="40" y="86"/>
                  </a:cubicBezTo>
                  <a:close/>
                  <a:moveTo>
                    <a:pt x="48" y="90"/>
                  </a:moveTo>
                  <a:cubicBezTo>
                    <a:pt x="48" y="90"/>
                    <a:pt x="48" y="90"/>
                    <a:pt x="48" y="90"/>
                  </a:cubicBezTo>
                  <a:cubicBezTo>
                    <a:pt x="48" y="90"/>
                    <a:pt x="48" y="90"/>
                    <a:pt x="48" y="90"/>
                  </a:cubicBezTo>
                  <a:cubicBezTo>
                    <a:pt x="48" y="90"/>
                    <a:pt x="48" y="90"/>
                    <a:pt x="48" y="90"/>
                  </a:cubicBezTo>
                  <a:close/>
                  <a:moveTo>
                    <a:pt x="48" y="77"/>
                  </a:moveTo>
                  <a:cubicBezTo>
                    <a:pt x="48" y="78"/>
                    <a:pt x="48" y="78"/>
                    <a:pt x="47" y="79"/>
                  </a:cubicBezTo>
                  <a:cubicBezTo>
                    <a:pt x="48" y="78"/>
                    <a:pt x="48" y="78"/>
                    <a:pt x="48" y="77"/>
                  </a:cubicBezTo>
                  <a:cubicBezTo>
                    <a:pt x="49" y="76"/>
                    <a:pt x="49" y="75"/>
                    <a:pt x="50" y="73"/>
                  </a:cubicBezTo>
                  <a:cubicBezTo>
                    <a:pt x="49" y="75"/>
                    <a:pt x="49" y="76"/>
                    <a:pt x="48" y="77"/>
                  </a:cubicBezTo>
                  <a:close/>
                  <a:moveTo>
                    <a:pt x="43" y="119"/>
                  </a:moveTo>
                  <a:cubicBezTo>
                    <a:pt x="43" y="119"/>
                    <a:pt x="44" y="119"/>
                    <a:pt x="44" y="119"/>
                  </a:cubicBezTo>
                  <a:cubicBezTo>
                    <a:pt x="44" y="119"/>
                    <a:pt x="44" y="119"/>
                    <a:pt x="44" y="119"/>
                  </a:cubicBezTo>
                  <a:cubicBezTo>
                    <a:pt x="44" y="119"/>
                    <a:pt x="43" y="119"/>
                    <a:pt x="43" y="119"/>
                  </a:cubicBezTo>
                  <a:close/>
                  <a:moveTo>
                    <a:pt x="34" y="206"/>
                  </a:moveTo>
                  <a:cubicBezTo>
                    <a:pt x="34" y="206"/>
                    <a:pt x="33" y="206"/>
                    <a:pt x="33" y="206"/>
                  </a:cubicBezTo>
                  <a:cubicBezTo>
                    <a:pt x="33" y="206"/>
                    <a:pt x="34" y="206"/>
                    <a:pt x="34" y="206"/>
                  </a:cubicBezTo>
                  <a:cubicBezTo>
                    <a:pt x="35" y="205"/>
                    <a:pt x="35" y="204"/>
                    <a:pt x="35" y="204"/>
                  </a:cubicBezTo>
                  <a:cubicBezTo>
                    <a:pt x="35" y="204"/>
                    <a:pt x="35" y="205"/>
                    <a:pt x="34" y="206"/>
                  </a:cubicBezTo>
                  <a:close/>
                  <a:moveTo>
                    <a:pt x="36" y="197"/>
                  </a:moveTo>
                  <a:cubicBezTo>
                    <a:pt x="36" y="197"/>
                    <a:pt x="36" y="197"/>
                    <a:pt x="36" y="197"/>
                  </a:cubicBezTo>
                  <a:cubicBezTo>
                    <a:pt x="36" y="197"/>
                    <a:pt x="36" y="197"/>
                    <a:pt x="36" y="197"/>
                  </a:cubicBezTo>
                  <a:cubicBezTo>
                    <a:pt x="36" y="197"/>
                    <a:pt x="36" y="197"/>
                    <a:pt x="36" y="197"/>
                  </a:cubicBezTo>
                  <a:cubicBezTo>
                    <a:pt x="36" y="197"/>
                    <a:pt x="36" y="197"/>
                    <a:pt x="36" y="197"/>
                  </a:cubicBezTo>
                  <a:close/>
                  <a:moveTo>
                    <a:pt x="37" y="196"/>
                  </a:moveTo>
                  <a:cubicBezTo>
                    <a:pt x="37" y="196"/>
                    <a:pt x="37" y="196"/>
                    <a:pt x="37" y="196"/>
                  </a:cubicBezTo>
                  <a:cubicBezTo>
                    <a:pt x="37" y="196"/>
                    <a:pt x="37" y="197"/>
                    <a:pt x="37" y="197"/>
                  </a:cubicBezTo>
                  <a:cubicBezTo>
                    <a:pt x="37" y="197"/>
                    <a:pt x="37" y="196"/>
                    <a:pt x="37" y="196"/>
                  </a:cubicBezTo>
                  <a:cubicBezTo>
                    <a:pt x="37" y="196"/>
                    <a:pt x="37" y="196"/>
                    <a:pt x="37" y="196"/>
                  </a:cubicBezTo>
                  <a:cubicBezTo>
                    <a:pt x="37" y="196"/>
                    <a:pt x="37" y="196"/>
                    <a:pt x="37" y="196"/>
                  </a:cubicBezTo>
                  <a:cubicBezTo>
                    <a:pt x="37" y="196"/>
                    <a:pt x="37" y="196"/>
                    <a:pt x="37" y="196"/>
                  </a:cubicBezTo>
                  <a:cubicBezTo>
                    <a:pt x="37" y="196"/>
                    <a:pt x="37" y="196"/>
                    <a:pt x="37" y="196"/>
                  </a:cubicBezTo>
                  <a:cubicBezTo>
                    <a:pt x="37" y="196"/>
                    <a:pt x="37" y="196"/>
                    <a:pt x="37" y="196"/>
                  </a:cubicBezTo>
                  <a:close/>
                  <a:moveTo>
                    <a:pt x="42" y="194"/>
                  </a:moveTo>
                  <a:cubicBezTo>
                    <a:pt x="42" y="194"/>
                    <a:pt x="42" y="195"/>
                    <a:pt x="42" y="195"/>
                  </a:cubicBezTo>
                  <a:cubicBezTo>
                    <a:pt x="42" y="195"/>
                    <a:pt x="42" y="194"/>
                    <a:pt x="42" y="194"/>
                  </a:cubicBezTo>
                  <a:cubicBezTo>
                    <a:pt x="42" y="194"/>
                    <a:pt x="43" y="193"/>
                    <a:pt x="43" y="193"/>
                  </a:cubicBezTo>
                  <a:cubicBezTo>
                    <a:pt x="43" y="193"/>
                    <a:pt x="42" y="194"/>
                    <a:pt x="42" y="194"/>
                  </a:cubicBezTo>
                  <a:close/>
                  <a:moveTo>
                    <a:pt x="51" y="161"/>
                  </a:moveTo>
                  <a:cubicBezTo>
                    <a:pt x="51" y="160"/>
                    <a:pt x="51" y="160"/>
                    <a:pt x="51" y="160"/>
                  </a:cubicBezTo>
                  <a:cubicBezTo>
                    <a:pt x="51" y="160"/>
                    <a:pt x="51" y="160"/>
                    <a:pt x="51" y="161"/>
                  </a:cubicBezTo>
                  <a:cubicBezTo>
                    <a:pt x="51" y="161"/>
                    <a:pt x="51" y="161"/>
                    <a:pt x="52" y="161"/>
                  </a:cubicBezTo>
                  <a:cubicBezTo>
                    <a:pt x="51" y="161"/>
                    <a:pt x="51" y="161"/>
                    <a:pt x="51" y="161"/>
                  </a:cubicBezTo>
                  <a:close/>
                  <a:moveTo>
                    <a:pt x="58" y="183"/>
                  </a:moveTo>
                  <a:cubicBezTo>
                    <a:pt x="58" y="183"/>
                    <a:pt x="58" y="183"/>
                    <a:pt x="58" y="183"/>
                  </a:cubicBezTo>
                  <a:cubicBezTo>
                    <a:pt x="58" y="183"/>
                    <a:pt x="57" y="183"/>
                    <a:pt x="57" y="182"/>
                  </a:cubicBezTo>
                  <a:cubicBezTo>
                    <a:pt x="57" y="183"/>
                    <a:pt x="58" y="183"/>
                    <a:pt x="58" y="183"/>
                  </a:cubicBezTo>
                  <a:close/>
                  <a:moveTo>
                    <a:pt x="69" y="148"/>
                  </a:moveTo>
                  <a:cubicBezTo>
                    <a:pt x="69" y="148"/>
                    <a:pt x="69" y="148"/>
                    <a:pt x="69" y="148"/>
                  </a:cubicBezTo>
                  <a:cubicBezTo>
                    <a:pt x="69" y="148"/>
                    <a:pt x="69" y="148"/>
                    <a:pt x="69" y="148"/>
                  </a:cubicBezTo>
                  <a:cubicBezTo>
                    <a:pt x="69" y="148"/>
                    <a:pt x="69" y="148"/>
                    <a:pt x="69" y="148"/>
                  </a:cubicBezTo>
                  <a:close/>
                  <a:moveTo>
                    <a:pt x="69" y="113"/>
                  </a:moveTo>
                  <a:cubicBezTo>
                    <a:pt x="69" y="113"/>
                    <a:pt x="69" y="113"/>
                    <a:pt x="69" y="113"/>
                  </a:cubicBezTo>
                  <a:cubicBezTo>
                    <a:pt x="69" y="113"/>
                    <a:pt x="69" y="113"/>
                    <a:pt x="69" y="113"/>
                  </a:cubicBezTo>
                  <a:cubicBezTo>
                    <a:pt x="69" y="112"/>
                    <a:pt x="68" y="111"/>
                    <a:pt x="67" y="110"/>
                  </a:cubicBezTo>
                  <a:cubicBezTo>
                    <a:pt x="68" y="111"/>
                    <a:pt x="69" y="112"/>
                    <a:pt x="69" y="113"/>
                  </a:cubicBezTo>
                  <a:close/>
                  <a:moveTo>
                    <a:pt x="71" y="120"/>
                  </a:moveTo>
                  <a:cubicBezTo>
                    <a:pt x="71" y="120"/>
                    <a:pt x="72" y="120"/>
                    <a:pt x="72" y="120"/>
                  </a:cubicBezTo>
                  <a:cubicBezTo>
                    <a:pt x="72" y="120"/>
                    <a:pt x="71" y="120"/>
                    <a:pt x="71" y="120"/>
                  </a:cubicBezTo>
                  <a:cubicBezTo>
                    <a:pt x="70" y="118"/>
                    <a:pt x="68" y="116"/>
                    <a:pt x="67" y="115"/>
                  </a:cubicBezTo>
                  <a:cubicBezTo>
                    <a:pt x="68" y="116"/>
                    <a:pt x="70" y="118"/>
                    <a:pt x="71" y="120"/>
                  </a:cubicBezTo>
                  <a:close/>
                  <a:moveTo>
                    <a:pt x="56" y="79"/>
                  </a:moveTo>
                  <a:cubicBezTo>
                    <a:pt x="56" y="79"/>
                    <a:pt x="56" y="79"/>
                    <a:pt x="56" y="79"/>
                  </a:cubicBezTo>
                  <a:cubicBezTo>
                    <a:pt x="56" y="79"/>
                    <a:pt x="56" y="79"/>
                    <a:pt x="57" y="79"/>
                  </a:cubicBezTo>
                  <a:cubicBezTo>
                    <a:pt x="57" y="79"/>
                    <a:pt x="57" y="79"/>
                    <a:pt x="57" y="79"/>
                  </a:cubicBezTo>
                  <a:cubicBezTo>
                    <a:pt x="57" y="79"/>
                    <a:pt x="56" y="79"/>
                    <a:pt x="56" y="79"/>
                  </a:cubicBezTo>
                  <a:close/>
                  <a:moveTo>
                    <a:pt x="73" y="93"/>
                  </a:moveTo>
                  <a:cubicBezTo>
                    <a:pt x="73" y="93"/>
                    <a:pt x="73" y="93"/>
                    <a:pt x="73" y="93"/>
                  </a:cubicBezTo>
                  <a:cubicBezTo>
                    <a:pt x="74" y="93"/>
                    <a:pt x="74" y="93"/>
                    <a:pt x="74" y="94"/>
                  </a:cubicBezTo>
                  <a:cubicBezTo>
                    <a:pt x="74" y="93"/>
                    <a:pt x="74" y="93"/>
                    <a:pt x="73" y="9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18">
              <a:extLst>
                <a:ext uri="{FF2B5EF4-FFF2-40B4-BE49-F238E27FC236}">
                  <a16:creationId xmlns="" xmlns:a16="http://schemas.microsoft.com/office/drawing/2014/main" id="{03C93FD9-F856-4C52-9240-66A693F7B1AC}"/>
                </a:ext>
              </a:extLst>
            </p:cNvPr>
            <p:cNvSpPr>
              <a:spLocks noEditPoints="1"/>
            </p:cNvSpPr>
            <p:nvPr/>
          </p:nvSpPr>
          <p:spPr bwMode="auto">
            <a:xfrm>
              <a:off x="7162094" y="2940747"/>
              <a:ext cx="1636713" cy="962025"/>
            </a:xfrm>
            <a:custGeom>
              <a:avLst/>
              <a:gdLst>
                <a:gd name="T0" fmla="*/ 224 w 259"/>
                <a:gd name="T1" fmla="*/ 105 h 152"/>
                <a:gd name="T2" fmla="*/ 208 w 259"/>
                <a:gd name="T3" fmla="*/ 78 h 152"/>
                <a:gd name="T4" fmla="*/ 178 w 259"/>
                <a:gd name="T5" fmla="*/ 53 h 152"/>
                <a:gd name="T6" fmla="*/ 176 w 259"/>
                <a:gd name="T7" fmla="*/ 70 h 152"/>
                <a:gd name="T8" fmla="*/ 193 w 259"/>
                <a:gd name="T9" fmla="*/ 94 h 152"/>
                <a:gd name="T10" fmla="*/ 209 w 259"/>
                <a:gd name="T11" fmla="*/ 106 h 152"/>
                <a:gd name="T12" fmla="*/ 188 w 259"/>
                <a:gd name="T13" fmla="*/ 104 h 152"/>
                <a:gd name="T14" fmla="*/ 174 w 259"/>
                <a:gd name="T15" fmla="*/ 98 h 152"/>
                <a:gd name="T16" fmla="*/ 150 w 259"/>
                <a:gd name="T17" fmla="*/ 64 h 152"/>
                <a:gd name="T18" fmla="*/ 135 w 259"/>
                <a:gd name="T19" fmla="*/ 82 h 152"/>
                <a:gd name="T20" fmla="*/ 140 w 259"/>
                <a:gd name="T21" fmla="*/ 90 h 152"/>
                <a:gd name="T22" fmla="*/ 118 w 259"/>
                <a:gd name="T23" fmla="*/ 69 h 152"/>
                <a:gd name="T24" fmla="*/ 95 w 259"/>
                <a:gd name="T25" fmla="*/ 57 h 152"/>
                <a:gd name="T26" fmla="*/ 88 w 259"/>
                <a:gd name="T27" fmla="*/ 67 h 152"/>
                <a:gd name="T28" fmla="*/ 74 w 259"/>
                <a:gd name="T29" fmla="*/ 32 h 152"/>
                <a:gd name="T30" fmla="*/ 64 w 259"/>
                <a:gd name="T31" fmla="*/ 48 h 152"/>
                <a:gd name="T32" fmla="*/ 64 w 259"/>
                <a:gd name="T33" fmla="*/ 53 h 152"/>
                <a:gd name="T34" fmla="*/ 37 w 259"/>
                <a:gd name="T35" fmla="*/ 32 h 152"/>
                <a:gd name="T36" fmla="*/ 33 w 259"/>
                <a:gd name="T37" fmla="*/ 20 h 152"/>
                <a:gd name="T38" fmla="*/ 2 w 259"/>
                <a:gd name="T39" fmla="*/ 10 h 152"/>
                <a:gd name="T40" fmla="*/ 31 w 259"/>
                <a:gd name="T41" fmla="*/ 33 h 152"/>
                <a:gd name="T42" fmla="*/ 35 w 259"/>
                <a:gd name="T43" fmla="*/ 53 h 152"/>
                <a:gd name="T44" fmla="*/ 42 w 259"/>
                <a:gd name="T45" fmla="*/ 66 h 152"/>
                <a:gd name="T46" fmla="*/ 69 w 259"/>
                <a:gd name="T47" fmla="*/ 69 h 152"/>
                <a:gd name="T48" fmla="*/ 92 w 259"/>
                <a:gd name="T49" fmla="*/ 75 h 152"/>
                <a:gd name="T50" fmla="*/ 75 w 259"/>
                <a:gd name="T51" fmla="*/ 84 h 152"/>
                <a:gd name="T52" fmla="*/ 87 w 259"/>
                <a:gd name="T53" fmla="*/ 102 h 152"/>
                <a:gd name="T54" fmla="*/ 118 w 259"/>
                <a:gd name="T55" fmla="*/ 89 h 152"/>
                <a:gd name="T56" fmla="*/ 132 w 259"/>
                <a:gd name="T57" fmla="*/ 93 h 152"/>
                <a:gd name="T58" fmla="*/ 157 w 259"/>
                <a:gd name="T59" fmla="*/ 105 h 152"/>
                <a:gd name="T60" fmla="*/ 110 w 259"/>
                <a:gd name="T61" fmla="*/ 119 h 152"/>
                <a:gd name="T62" fmla="*/ 135 w 259"/>
                <a:gd name="T63" fmla="*/ 130 h 152"/>
                <a:gd name="T64" fmla="*/ 169 w 259"/>
                <a:gd name="T65" fmla="*/ 109 h 152"/>
                <a:gd name="T66" fmla="*/ 201 w 259"/>
                <a:gd name="T67" fmla="*/ 113 h 152"/>
                <a:gd name="T68" fmla="*/ 204 w 259"/>
                <a:gd name="T69" fmla="*/ 117 h 152"/>
                <a:gd name="T70" fmla="*/ 177 w 259"/>
                <a:gd name="T71" fmla="*/ 126 h 152"/>
                <a:gd name="T72" fmla="*/ 161 w 259"/>
                <a:gd name="T73" fmla="*/ 148 h 152"/>
                <a:gd name="T74" fmla="*/ 197 w 259"/>
                <a:gd name="T75" fmla="*/ 145 h 152"/>
                <a:gd name="T76" fmla="*/ 227 w 259"/>
                <a:gd name="T77" fmla="*/ 112 h 152"/>
                <a:gd name="T78" fmla="*/ 259 w 259"/>
                <a:gd name="T79" fmla="*/ 105 h 152"/>
                <a:gd name="T80" fmla="*/ 188 w 259"/>
                <a:gd name="T81" fmla="*/ 72 h 152"/>
                <a:gd name="T82" fmla="*/ 193 w 259"/>
                <a:gd name="T83" fmla="*/ 73 h 152"/>
                <a:gd name="T84" fmla="*/ 31 w 259"/>
                <a:gd name="T85" fmla="*/ 20 h 152"/>
                <a:gd name="T86" fmla="*/ 19 w 259"/>
                <a:gd name="T87" fmla="*/ 14 h 152"/>
                <a:gd name="T88" fmla="*/ 31 w 259"/>
                <a:gd name="T89" fmla="*/ 29 h 152"/>
                <a:gd name="T90" fmla="*/ 40 w 259"/>
                <a:gd name="T91" fmla="*/ 60 h 152"/>
                <a:gd name="T92" fmla="*/ 59 w 259"/>
                <a:gd name="T93" fmla="*/ 60 h 152"/>
                <a:gd name="T94" fmla="*/ 54 w 259"/>
                <a:gd name="T95" fmla="*/ 64 h 152"/>
                <a:gd name="T96" fmla="*/ 90 w 259"/>
                <a:gd name="T97" fmla="*/ 96 h 152"/>
                <a:gd name="T98" fmla="*/ 142 w 259"/>
                <a:gd name="T99" fmla="*/ 93 h 152"/>
                <a:gd name="T100" fmla="*/ 150 w 259"/>
                <a:gd name="T101" fmla="*/ 79 h 152"/>
                <a:gd name="T102" fmla="*/ 127 w 259"/>
                <a:gd name="T103" fmla="*/ 120 h 152"/>
                <a:gd name="T104" fmla="*/ 144 w 259"/>
                <a:gd name="T105" fmla="*/ 110 h 152"/>
                <a:gd name="T106" fmla="*/ 174 w 259"/>
                <a:gd name="T107" fmla="*/ 134 h 152"/>
                <a:gd name="T108" fmla="*/ 207 w 259"/>
                <a:gd name="T109" fmla="*/ 113 h 152"/>
                <a:gd name="T110" fmla="*/ 219 w 259"/>
                <a:gd name="T111" fmla="*/ 106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59" h="152">
                  <a:moveTo>
                    <a:pt x="240" y="107"/>
                  </a:moveTo>
                  <a:cubicBezTo>
                    <a:pt x="240" y="107"/>
                    <a:pt x="239" y="107"/>
                    <a:pt x="239" y="107"/>
                  </a:cubicBezTo>
                  <a:cubicBezTo>
                    <a:pt x="236" y="107"/>
                    <a:pt x="233" y="107"/>
                    <a:pt x="231" y="108"/>
                  </a:cubicBezTo>
                  <a:cubicBezTo>
                    <a:pt x="230" y="108"/>
                    <a:pt x="229" y="107"/>
                    <a:pt x="228" y="107"/>
                  </a:cubicBezTo>
                  <a:cubicBezTo>
                    <a:pt x="228" y="107"/>
                    <a:pt x="227" y="107"/>
                    <a:pt x="227" y="107"/>
                  </a:cubicBezTo>
                  <a:cubicBezTo>
                    <a:pt x="225" y="107"/>
                    <a:pt x="225" y="107"/>
                    <a:pt x="226" y="105"/>
                  </a:cubicBezTo>
                  <a:cubicBezTo>
                    <a:pt x="225" y="105"/>
                    <a:pt x="224" y="105"/>
                    <a:pt x="224" y="105"/>
                  </a:cubicBezTo>
                  <a:cubicBezTo>
                    <a:pt x="224" y="105"/>
                    <a:pt x="224" y="105"/>
                    <a:pt x="224" y="105"/>
                  </a:cubicBezTo>
                  <a:cubicBezTo>
                    <a:pt x="224" y="105"/>
                    <a:pt x="225" y="105"/>
                    <a:pt x="226" y="105"/>
                  </a:cubicBezTo>
                  <a:cubicBezTo>
                    <a:pt x="226" y="103"/>
                    <a:pt x="225" y="101"/>
                    <a:pt x="223" y="101"/>
                  </a:cubicBezTo>
                  <a:cubicBezTo>
                    <a:pt x="223" y="101"/>
                    <a:pt x="223" y="101"/>
                    <a:pt x="223" y="101"/>
                  </a:cubicBezTo>
                  <a:cubicBezTo>
                    <a:pt x="222" y="100"/>
                    <a:pt x="221" y="100"/>
                    <a:pt x="219" y="99"/>
                  </a:cubicBezTo>
                  <a:cubicBezTo>
                    <a:pt x="219" y="98"/>
                    <a:pt x="218" y="96"/>
                    <a:pt x="217" y="95"/>
                  </a:cubicBezTo>
                  <a:cubicBezTo>
                    <a:pt x="217" y="94"/>
                    <a:pt x="216" y="94"/>
                    <a:pt x="216" y="93"/>
                  </a:cubicBezTo>
                  <a:cubicBezTo>
                    <a:pt x="214" y="90"/>
                    <a:pt x="213" y="88"/>
                    <a:pt x="211" y="85"/>
                  </a:cubicBezTo>
                  <a:cubicBezTo>
                    <a:pt x="210" y="82"/>
                    <a:pt x="209" y="80"/>
                    <a:pt x="208" y="78"/>
                  </a:cubicBezTo>
                  <a:cubicBezTo>
                    <a:pt x="208" y="76"/>
                    <a:pt x="207" y="75"/>
                    <a:pt x="207" y="74"/>
                  </a:cubicBezTo>
                  <a:cubicBezTo>
                    <a:pt x="206" y="73"/>
                    <a:pt x="206" y="71"/>
                    <a:pt x="205" y="70"/>
                  </a:cubicBezTo>
                  <a:cubicBezTo>
                    <a:pt x="204" y="68"/>
                    <a:pt x="203" y="66"/>
                    <a:pt x="201" y="64"/>
                  </a:cubicBezTo>
                  <a:cubicBezTo>
                    <a:pt x="199" y="62"/>
                    <a:pt x="197" y="60"/>
                    <a:pt x="195" y="58"/>
                  </a:cubicBezTo>
                  <a:cubicBezTo>
                    <a:pt x="194" y="57"/>
                    <a:pt x="193" y="56"/>
                    <a:pt x="192" y="55"/>
                  </a:cubicBezTo>
                  <a:cubicBezTo>
                    <a:pt x="190" y="54"/>
                    <a:pt x="188" y="53"/>
                    <a:pt x="186" y="53"/>
                  </a:cubicBezTo>
                  <a:cubicBezTo>
                    <a:pt x="184" y="53"/>
                    <a:pt x="182" y="52"/>
                    <a:pt x="179" y="52"/>
                  </a:cubicBezTo>
                  <a:cubicBezTo>
                    <a:pt x="179" y="52"/>
                    <a:pt x="178" y="52"/>
                    <a:pt x="178" y="53"/>
                  </a:cubicBezTo>
                  <a:cubicBezTo>
                    <a:pt x="175" y="53"/>
                    <a:pt x="173" y="54"/>
                    <a:pt x="172" y="58"/>
                  </a:cubicBezTo>
                  <a:cubicBezTo>
                    <a:pt x="172" y="59"/>
                    <a:pt x="172" y="61"/>
                    <a:pt x="172" y="62"/>
                  </a:cubicBezTo>
                  <a:cubicBezTo>
                    <a:pt x="172" y="64"/>
                    <a:pt x="173" y="66"/>
                    <a:pt x="173" y="68"/>
                  </a:cubicBezTo>
                  <a:cubicBezTo>
                    <a:pt x="173" y="69"/>
                    <a:pt x="174" y="70"/>
                    <a:pt x="174" y="71"/>
                  </a:cubicBezTo>
                  <a:cubicBezTo>
                    <a:pt x="175" y="71"/>
                    <a:pt x="175" y="70"/>
                    <a:pt x="175" y="70"/>
                  </a:cubicBezTo>
                  <a:cubicBezTo>
                    <a:pt x="175" y="70"/>
                    <a:pt x="176" y="70"/>
                    <a:pt x="176" y="70"/>
                  </a:cubicBezTo>
                  <a:cubicBezTo>
                    <a:pt x="177" y="70"/>
                    <a:pt x="177" y="70"/>
                    <a:pt x="178" y="70"/>
                  </a:cubicBezTo>
                  <a:cubicBezTo>
                    <a:pt x="177" y="70"/>
                    <a:pt x="177" y="70"/>
                    <a:pt x="176" y="70"/>
                  </a:cubicBezTo>
                  <a:cubicBezTo>
                    <a:pt x="176" y="70"/>
                    <a:pt x="175" y="70"/>
                    <a:pt x="175" y="70"/>
                  </a:cubicBezTo>
                  <a:cubicBezTo>
                    <a:pt x="175" y="70"/>
                    <a:pt x="175" y="71"/>
                    <a:pt x="174" y="71"/>
                  </a:cubicBezTo>
                  <a:cubicBezTo>
                    <a:pt x="175" y="73"/>
                    <a:pt x="176" y="74"/>
                    <a:pt x="176" y="76"/>
                  </a:cubicBezTo>
                  <a:cubicBezTo>
                    <a:pt x="177" y="78"/>
                    <a:pt x="178" y="80"/>
                    <a:pt x="180" y="82"/>
                  </a:cubicBezTo>
                  <a:cubicBezTo>
                    <a:pt x="182" y="83"/>
                    <a:pt x="183" y="85"/>
                    <a:pt x="185" y="86"/>
                  </a:cubicBezTo>
                  <a:cubicBezTo>
                    <a:pt x="185" y="87"/>
                    <a:pt x="186" y="87"/>
                    <a:pt x="186" y="88"/>
                  </a:cubicBezTo>
                  <a:cubicBezTo>
                    <a:pt x="187" y="88"/>
                    <a:pt x="187" y="89"/>
                    <a:pt x="187" y="89"/>
                  </a:cubicBezTo>
                  <a:cubicBezTo>
                    <a:pt x="189" y="91"/>
                    <a:pt x="191" y="93"/>
                    <a:pt x="193" y="94"/>
                  </a:cubicBezTo>
                  <a:cubicBezTo>
                    <a:pt x="194" y="95"/>
                    <a:pt x="194" y="95"/>
                    <a:pt x="195" y="96"/>
                  </a:cubicBezTo>
                  <a:cubicBezTo>
                    <a:pt x="196" y="97"/>
                    <a:pt x="197" y="98"/>
                    <a:pt x="198" y="98"/>
                  </a:cubicBezTo>
                  <a:cubicBezTo>
                    <a:pt x="199" y="98"/>
                    <a:pt x="199" y="98"/>
                    <a:pt x="199" y="98"/>
                  </a:cubicBezTo>
                  <a:cubicBezTo>
                    <a:pt x="202" y="100"/>
                    <a:pt x="205" y="101"/>
                    <a:pt x="207" y="103"/>
                  </a:cubicBezTo>
                  <a:cubicBezTo>
                    <a:pt x="207" y="103"/>
                    <a:pt x="207" y="103"/>
                    <a:pt x="207" y="103"/>
                  </a:cubicBezTo>
                  <a:cubicBezTo>
                    <a:pt x="210" y="104"/>
                    <a:pt x="212" y="105"/>
                    <a:pt x="214" y="106"/>
                  </a:cubicBezTo>
                  <a:cubicBezTo>
                    <a:pt x="215" y="106"/>
                    <a:pt x="216" y="107"/>
                    <a:pt x="217" y="107"/>
                  </a:cubicBezTo>
                  <a:cubicBezTo>
                    <a:pt x="214" y="107"/>
                    <a:pt x="211" y="107"/>
                    <a:pt x="209" y="106"/>
                  </a:cubicBezTo>
                  <a:cubicBezTo>
                    <a:pt x="206" y="106"/>
                    <a:pt x="203" y="106"/>
                    <a:pt x="200" y="105"/>
                  </a:cubicBezTo>
                  <a:cubicBezTo>
                    <a:pt x="199" y="106"/>
                    <a:pt x="198" y="106"/>
                    <a:pt x="197" y="106"/>
                  </a:cubicBezTo>
                  <a:cubicBezTo>
                    <a:pt x="197" y="106"/>
                    <a:pt x="197" y="107"/>
                    <a:pt x="197" y="107"/>
                  </a:cubicBezTo>
                  <a:cubicBezTo>
                    <a:pt x="197" y="107"/>
                    <a:pt x="198" y="108"/>
                    <a:pt x="199" y="108"/>
                  </a:cubicBezTo>
                  <a:cubicBezTo>
                    <a:pt x="198" y="108"/>
                    <a:pt x="197" y="107"/>
                    <a:pt x="197" y="107"/>
                  </a:cubicBezTo>
                  <a:cubicBezTo>
                    <a:pt x="197" y="107"/>
                    <a:pt x="197" y="106"/>
                    <a:pt x="197" y="106"/>
                  </a:cubicBezTo>
                  <a:cubicBezTo>
                    <a:pt x="196" y="106"/>
                    <a:pt x="195" y="105"/>
                    <a:pt x="195" y="105"/>
                  </a:cubicBezTo>
                  <a:cubicBezTo>
                    <a:pt x="192" y="104"/>
                    <a:pt x="190" y="104"/>
                    <a:pt x="188" y="104"/>
                  </a:cubicBezTo>
                  <a:cubicBezTo>
                    <a:pt x="188" y="104"/>
                    <a:pt x="188" y="104"/>
                    <a:pt x="188" y="104"/>
                  </a:cubicBezTo>
                  <a:cubicBezTo>
                    <a:pt x="188" y="104"/>
                    <a:pt x="188" y="104"/>
                    <a:pt x="188" y="104"/>
                  </a:cubicBezTo>
                  <a:cubicBezTo>
                    <a:pt x="188" y="104"/>
                    <a:pt x="188" y="104"/>
                    <a:pt x="188" y="104"/>
                  </a:cubicBezTo>
                  <a:cubicBezTo>
                    <a:pt x="187" y="103"/>
                    <a:pt x="186" y="103"/>
                    <a:pt x="186" y="103"/>
                  </a:cubicBezTo>
                  <a:cubicBezTo>
                    <a:pt x="185" y="103"/>
                    <a:pt x="185" y="103"/>
                    <a:pt x="185" y="103"/>
                  </a:cubicBezTo>
                  <a:cubicBezTo>
                    <a:pt x="183" y="102"/>
                    <a:pt x="182" y="102"/>
                    <a:pt x="181" y="102"/>
                  </a:cubicBezTo>
                  <a:cubicBezTo>
                    <a:pt x="180" y="102"/>
                    <a:pt x="180" y="101"/>
                    <a:pt x="179" y="101"/>
                  </a:cubicBezTo>
                  <a:cubicBezTo>
                    <a:pt x="178" y="100"/>
                    <a:pt x="176" y="99"/>
                    <a:pt x="174" y="98"/>
                  </a:cubicBezTo>
                  <a:cubicBezTo>
                    <a:pt x="173" y="97"/>
                    <a:pt x="172" y="95"/>
                    <a:pt x="171" y="94"/>
                  </a:cubicBezTo>
                  <a:cubicBezTo>
                    <a:pt x="170" y="93"/>
                    <a:pt x="169" y="91"/>
                    <a:pt x="169" y="90"/>
                  </a:cubicBezTo>
                  <a:cubicBezTo>
                    <a:pt x="167" y="88"/>
                    <a:pt x="166" y="86"/>
                    <a:pt x="164" y="84"/>
                  </a:cubicBezTo>
                  <a:cubicBezTo>
                    <a:pt x="164" y="83"/>
                    <a:pt x="163" y="82"/>
                    <a:pt x="163" y="82"/>
                  </a:cubicBezTo>
                  <a:cubicBezTo>
                    <a:pt x="162" y="81"/>
                    <a:pt x="161" y="79"/>
                    <a:pt x="160" y="77"/>
                  </a:cubicBezTo>
                  <a:cubicBezTo>
                    <a:pt x="160" y="76"/>
                    <a:pt x="159" y="75"/>
                    <a:pt x="158" y="74"/>
                  </a:cubicBezTo>
                  <a:cubicBezTo>
                    <a:pt x="157" y="73"/>
                    <a:pt x="156" y="72"/>
                    <a:pt x="155" y="71"/>
                  </a:cubicBezTo>
                  <a:cubicBezTo>
                    <a:pt x="154" y="68"/>
                    <a:pt x="152" y="67"/>
                    <a:pt x="150" y="64"/>
                  </a:cubicBezTo>
                  <a:cubicBezTo>
                    <a:pt x="149" y="63"/>
                    <a:pt x="147" y="62"/>
                    <a:pt x="144" y="62"/>
                  </a:cubicBezTo>
                  <a:cubicBezTo>
                    <a:pt x="142" y="62"/>
                    <a:pt x="139" y="63"/>
                    <a:pt x="137" y="63"/>
                  </a:cubicBezTo>
                  <a:cubicBezTo>
                    <a:pt x="136" y="64"/>
                    <a:pt x="135" y="64"/>
                    <a:pt x="134" y="64"/>
                  </a:cubicBezTo>
                  <a:cubicBezTo>
                    <a:pt x="134" y="65"/>
                    <a:pt x="132" y="65"/>
                    <a:pt x="132" y="66"/>
                  </a:cubicBezTo>
                  <a:cubicBezTo>
                    <a:pt x="131" y="68"/>
                    <a:pt x="131" y="70"/>
                    <a:pt x="132" y="72"/>
                  </a:cubicBezTo>
                  <a:cubicBezTo>
                    <a:pt x="132" y="74"/>
                    <a:pt x="132" y="76"/>
                    <a:pt x="133" y="77"/>
                  </a:cubicBezTo>
                  <a:cubicBezTo>
                    <a:pt x="134" y="78"/>
                    <a:pt x="134" y="79"/>
                    <a:pt x="134" y="80"/>
                  </a:cubicBezTo>
                  <a:cubicBezTo>
                    <a:pt x="134" y="81"/>
                    <a:pt x="135" y="82"/>
                    <a:pt x="135" y="82"/>
                  </a:cubicBezTo>
                  <a:cubicBezTo>
                    <a:pt x="135" y="82"/>
                    <a:pt x="136" y="82"/>
                    <a:pt x="136" y="82"/>
                  </a:cubicBezTo>
                  <a:cubicBezTo>
                    <a:pt x="136" y="82"/>
                    <a:pt x="135" y="82"/>
                    <a:pt x="135" y="82"/>
                  </a:cubicBezTo>
                  <a:cubicBezTo>
                    <a:pt x="137" y="84"/>
                    <a:pt x="138" y="86"/>
                    <a:pt x="140" y="88"/>
                  </a:cubicBezTo>
                  <a:cubicBezTo>
                    <a:pt x="141" y="88"/>
                    <a:pt x="141" y="89"/>
                    <a:pt x="142" y="90"/>
                  </a:cubicBezTo>
                  <a:cubicBezTo>
                    <a:pt x="143" y="91"/>
                    <a:pt x="144" y="91"/>
                    <a:pt x="145" y="92"/>
                  </a:cubicBezTo>
                  <a:cubicBezTo>
                    <a:pt x="145" y="92"/>
                    <a:pt x="144" y="92"/>
                    <a:pt x="144" y="92"/>
                  </a:cubicBezTo>
                  <a:cubicBezTo>
                    <a:pt x="144" y="92"/>
                    <a:pt x="144" y="92"/>
                    <a:pt x="144" y="92"/>
                  </a:cubicBezTo>
                  <a:cubicBezTo>
                    <a:pt x="142" y="91"/>
                    <a:pt x="141" y="91"/>
                    <a:pt x="140" y="90"/>
                  </a:cubicBezTo>
                  <a:cubicBezTo>
                    <a:pt x="138" y="90"/>
                    <a:pt x="137" y="89"/>
                    <a:pt x="135" y="89"/>
                  </a:cubicBezTo>
                  <a:cubicBezTo>
                    <a:pt x="135" y="88"/>
                    <a:pt x="135" y="88"/>
                    <a:pt x="135" y="88"/>
                  </a:cubicBezTo>
                  <a:cubicBezTo>
                    <a:pt x="133" y="87"/>
                    <a:pt x="132" y="87"/>
                    <a:pt x="130" y="86"/>
                  </a:cubicBezTo>
                  <a:cubicBezTo>
                    <a:pt x="130" y="86"/>
                    <a:pt x="129" y="86"/>
                    <a:pt x="129" y="85"/>
                  </a:cubicBezTo>
                  <a:cubicBezTo>
                    <a:pt x="128" y="85"/>
                    <a:pt x="127" y="84"/>
                    <a:pt x="126" y="83"/>
                  </a:cubicBezTo>
                  <a:cubicBezTo>
                    <a:pt x="126" y="82"/>
                    <a:pt x="125" y="82"/>
                    <a:pt x="124" y="81"/>
                  </a:cubicBezTo>
                  <a:cubicBezTo>
                    <a:pt x="123" y="80"/>
                    <a:pt x="122" y="78"/>
                    <a:pt x="122" y="77"/>
                  </a:cubicBezTo>
                  <a:cubicBezTo>
                    <a:pt x="120" y="74"/>
                    <a:pt x="119" y="72"/>
                    <a:pt x="118" y="69"/>
                  </a:cubicBezTo>
                  <a:cubicBezTo>
                    <a:pt x="117" y="67"/>
                    <a:pt x="116" y="65"/>
                    <a:pt x="115" y="63"/>
                  </a:cubicBezTo>
                  <a:cubicBezTo>
                    <a:pt x="114" y="62"/>
                    <a:pt x="113" y="60"/>
                    <a:pt x="113" y="59"/>
                  </a:cubicBezTo>
                  <a:cubicBezTo>
                    <a:pt x="113" y="58"/>
                    <a:pt x="112" y="58"/>
                    <a:pt x="112" y="58"/>
                  </a:cubicBezTo>
                  <a:cubicBezTo>
                    <a:pt x="112" y="57"/>
                    <a:pt x="111" y="56"/>
                    <a:pt x="111" y="55"/>
                  </a:cubicBezTo>
                  <a:cubicBezTo>
                    <a:pt x="110" y="55"/>
                    <a:pt x="110" y="55"/>
                    <a:pt x="110" y="55"/>
                  </a:cubicBezTo>
                  <a:cubicBezTo>
                    <a:pt x="109" y="52"/>
                    <a:pt x="106" y="48"/>
                    <a:pt x="102" y="50"/>
                  </a:cubicBezTo>
                  <a:cubicBezTo>
                    <a:pt x="101" y="50"/>
                    <a:pt x="99" y="50"/>
                    <a:pt x="98" y="52"/>
                  </a:cubicBezTo>
                  <a:cubicBezTo>
                    <a:pt x="97" y="53"/>
                    <a:pt x="95" y="55"/>
                    <a:pt x="95" y="57"/>
                  </a:cubicBezTo>
                  <a:cubicBezTo>
                    <a:pt x="95" y="58"/>
                    <a:pt x="96" y="60"/>
                    <a:pt x="96" y="61"/>
                  </a:cubicBezTo>
                  <a:cubicBezTo>
                    <a:pt x="96" y="62"/>
                    <a:pt x="96" y="63"/>
                    <a:pt x="96" y="64"/>
                  </a:cubicBezTo>
                  <a:cubicBezTo>
                    <a:pt x="96" y="64"/>
                    <a:pt x="96" y="65"/>
                    <a:pt x="96" y="66"/>
                  </a:cubicBezTo>
                  <a:cubicBezTo>
                    <a:pt x="96" y="68"/>
                    <a:pt x="96" y="69"/>
                    <a:pt x="97" y="71"/>
                  </a:cubicBezTo>
                  <a:cubicBezTo>
                    <a:pt x="97" y="72"/>
                    <a:pt x="96" y="71"/>
                    <a:pt x="96" y="71"/>
                  </a:cubicBezTo>
                  <a:cubicBezTo>
                    <a:pt x="95" y="71"/>
                    <a:pt x="94" y="70"/>
                    <a:pt x="93" y="70"/>
                  </a:cubicBezTo>
                  <a:cubicBezTo>
                    <a:pt x="93" y="70"/>
                    <a:pt x="93" y="70"/>
                    <a:pt x="93" y="70"/>
                  </a:cubicBezTo>
                  <a:cubicBezTo>
                    <a:pt x="91" y="69"/>
                    <a:pt x="89" y="68"/>
                    <a:pt x="88" y="67"/>
                  </a:cubicBezTo>
                  <a:cubicBezTo>
                    <a:pt x="87" y="67"/>
                    <a:pt x="87" y="67"/>
                    <a:pt x="87" y="67"/>
                  </a:cubicBezTo>
                  <a:cubicBezTo>
                    <a:pt x="87" y="67"/>
                    <a:pt x="87" y="67"/>
                    <a:pt x="87" y="67"/>
                  </a:cubicBezTo>
                  <a:cubicBezTo>
                    <a:pt x="86" y="66"/>
                    <a:pt x="85" y="66"/>
                    <a:pt x="85" y="65"/>
                  </a:cubicBezTo>
                  <a:cubicBezTo>
                    <a:pt x="84" y="65"/>
                    <a:pt x="84" y="65"/>
                    <a:pt x="84" y="64"/>
                  </a:cubicBezTo>
                  <a:cubicBezTo>
                    <a:pt x="85" y="63"/>
                    <a:pt x="84" y="62"/>
                    <a:pt x="83" y="60"/>
                  </a:cubicBezTo>
                  <a:cubicBezTo>
                    <a:pt x="81" y="56"/>
                    <a:pt x="79" y="51"/>
                    <a:pt x="77" y="46"/>
                  </a:cubicBezTo>
                  <a:cubicBezTo>
                    <a:pt x="77" y="44"/>
                    <a:pt x="77" y="43"/>
                    <a:pt x="77" y="41"/>
                  </a:cubicBezTo>
                  <a:cubicBezTo>
                    <a:pt x="77" y="38"/>
                    <a:pt x="76" y="35"/>
                    <a:pt x="74" y="32"/>
                  </a:cubicBezTo>
                  <a:cubicBezTo>
                    <a:pt x="73" y="30"/>
                    <a:pt x="71" y="28"/>
                    <a:pt x="70" y="26"/>
                  </a:cubicBezTo>
                  <a:cubicBezTo>
                    <a:pt x="67" y="23"/>
                    <a:pt x="62" y="23"/>
                    <a:pt x="59" y="25"/>
                  </a:cubicBezTo>
                  <a:cubicBezTo>
                    <a:pt x="58" y="25"/>
                    <a:pt x="58" y="25"/>
                    <a:pt x="57" y="26"/>
                  </a:cubicBezTo>
                  <a:cubicBezTo>
                    <a:pt x="55" y="26"/>
                    <a:pt x="54" y="29"/>
                    <a:pt x="55" y="31"/>
                  </a:cubicBezTo>
                  <a:cubicBezTo>
                    <a:pt x="56" y="33"/>
                    <a:pt x="57" y="35"/>
                    <a:pt x="58" y="38"/>
                  </a:cubicBezTo>
                  <a:cubicBezTo>
                    <a:pt x="58" y="38"/>
                    <a:pt x="58" y="39"/>
                    <a:pt x="58" y="39"/>
                  </a:cubicBezTo>
                  <a:cubicBezTo>
                    <a:pt x="58" y="41"/>
                    <a:pt x="59" y="43"/>
                    <a:pt x="61" y="44"/>
                  </a:cubicBezTo>
                  <a:cubicBezTo>
                    <a:pt x="62" y="46"/>
                    <a:pt x="62" y="47"/>
                    <a:pt x="64" y="48"/>
                  </a:cubicBezTo>
                  <a:cubicBezTo>
                    <a:pt x="65" y="49"/>
                    <a:pt x="66" y="49"/>
                    <a:pt x="67" y="50"/>
                  </a:cubicBezTo>
                  <a:cubicBezTo>
                    <a:pt x="68" y="51"/>
                    <a:pt x="69" y="51"/>
                    <a:pt x="69" y="52"/>
                  </a:cubicBezTo>
                  <a:cubicBezTo>
                    <a:pt x="70" y="53"/>
                    <a:pt x="72" y="55"/>
                    <a:pt x="73" y="57"/>
                  </a:cubicBezTo>
                  <a:cubicBezTo>
                    <a:pt x="74" y="57"/>
                    <a:pt x="75" y="59"/>
                    <a:pt x="77" y="59"/>
                  </a:cubicBezTo>
                  <a:cubicBezTo>
                    <a:pt x="77" y="59"/>
                    <a:pt x="77" y="61"/>
                    <a:pt x="78" y="61"/>
                  </a:cubicBezTo>
                  <a:cubicBezTo>
                    <a:pt x="77" y="61"/>
                    <a:pt x="77" y="61"/>
                    <a:pt x="77" y="61"/>
                  </a:cubicBezTo>
                  <a:cubicBezTo>
                    <a:pt x="74" y="59"/>
                    <a:pt x="71" y="57"/>
                    <a:pt x="68" y="56"/>
                  </a:cubicBezTo>
                  <a:cubicBezTo>
                    <a:pt x="67" y="55"/>
                    <a:pt x="65" y="54"/>
                    <a:pt x="64" y="53"/>
                  </a:cubicBezTo>
                  <a:cubicBezTo>
                    <a:pt x="62" y="51"/>
                    <a:pt x="60" y="50"/>
                    <a:pt x="58" y="48"/>
                  </a:cubicBezTo>
                  <a:cubicBezTo>
                    <a:pt x="57" y="47"/>
                    <a:pt x="56" y="46"/>
                    <a:pt x="55" y="45"/>
                  </a:cubicBezTo>
                  <a:cubicBezTo>
                    <a:pt x="53" y="45"/>
                    <a:pt x="52" y="44"/>
                    <a:pt x="51" y="43"/>
                  </a:cubicBezTo>
                  <a:cubicBezTo>
                    <a:pt x="49" y="41"/>
                    <a:pt x="47" y="39"/>
                    <a:pt x="45" y="38"/>
                  </a:cubicBezTo>
                  <a:cubicBezTo>
                    <a:pt x="43" y="37"/>
                    <a:pt x="42" y="35"/>
                    <a:pt x="40" y="34"/>
                  </a:cubicBezTo>
                  <a:cubicBezTo>
                    <a:pt x="39" y="34"/>
                    <a:pt x="39" y="33"/>
                    <a:pt x="38" y="32"/>
                  </a:cubicBezTo>
                  <a:cubicBezTo>
                    <a:pt x="38" y="32"/>
                    <a:pt x="38" y="32"/>
                    <a:pt x="38" y="32"/>
                  </a:cubicBezTo>
                  <a:cubicBezTo>
                    <a:pt x="37" y="32"/>
                    <a:pt x="37" y="32"/>
                    <a:pt x="37" y="32"/>
                  </a:cubicBezTo>
                  <a:cubicBezTo>
                    <a:pt x="37" y="32"/>
                    <a:pt x="37" y="32"/>
                    <a:pt x="37" y="31"/>
                  </a:cubicBezTo>
                  <a:cubicBezTo>
                    <a:pt x="37" y="31"/>
                    <a:pt x="37" y="31"/>
                    <a:pt x="36" y="31"/>
                  </a:cubicBezTo>
                  <a:cubicBezTo>
                    <a:pt x="36" y="30"/>
                    <a:pt x="36" y="30"/>
                    <a:pt x="35" y="29"/>
                  </a:cubicBezTo>
                  <a:cubicBezTo>
                    <a:pt x="34" y="28"/>
                    <a:pt x="33" y="26"/>
                    <a:pt x="32" y="24"/>
                  </a:cubicBezTo>
                  <a:cubicBezTo>
                    <a:pt x="32" y="24"/>
                    <a:pt x="33" y="24"/>
                    <a:pt x="33" y="24"/>
                  </a:cubicBezTo>
                  <a:cubicBezTo>
                    <a:pt x="33" y="24"/>
                    <a:pt x="33" y="23"/>
                    <a:pt x="33" y="23"/>
                  </a:cubicBezTo>
                  <a:cubicBezTo>
                    <a:pt x="33" y="23"/>
                    <a:pt x="34" y="23"/>
                    <a:pt x="34" y="23"/>
                  </a:cubicBezTo>
                  <a:cubicBezTo>
                    <a:pt x="33" y="22"/>
                    <a:pt x="33" y="21"/>
                    <a:pt x="33" y="20"/>
                  </a:cubicBezTo>
                  <a:cubicBezTo>
                    <a:pt x="33" y="19"/>
                    <a:pt x="32" y="17"/>
                    <a:pt x="31" y="16"/>
                  </a:cubicBezTo>
                  <a:cubicBezTo>
                    <a:pt x="30" y="13"/>
                    <a:pt x="29" y="12"/>
                    <a:pt x="27" y="10"/>
                  </a:cubicBezTo>
                  <a:cubicBezTo>
                    <a:pt x="25" y="9"/>
                    <a:pt x="24" y="8"/>
                    <a:pt x="23" y="7"/>
                  </a:cubicBezTo>
                  <a:cubicBezTo>
                    <a:pt x="21" y="6"/>
                    <a:pt x="20" y="5"/>
                    <a:pt x="18" y="4"/>
                  </a:cubicBezTo>
                  <a:cubicBezTo>
                    <a:pt x="14" y="2"/>
                    <a:pt x="10" y="0"/>
                    <a:pt x="6" y="0"/>
                  </a:cubicBezTo>
                  <a:cubicBezTo>
                    <a:pt x="4" y="0"/>
                    <a:pt x="2" y="1"/>
                    <a:pt x="1" y="3"/>
                  </a:cubicBezTo>
                  <a:cubicBezTo>
                    <a:pt x="1" y="4"/>
                    <a:pt x="0" y="5"/>
                    <a:pt x="1" y="7"/>
                  </a:cubicBezTo>
                  <a:cubicBezTo>
                    <a:pt x="0" y="8"/>
                    <a:pt x="1" y="9"/>
                    <a:pt x="2" y="10"/>
                  </a:cubicBezTo>
                  <a:cubicBezTo>
                    <a:pt x="3" y="11"/>
                    <a:pt x="3" y="13"/>
                    <a:pt x="4" y="14"/>
                  </a:cubicBezTo>
                  <a:cubicBezTo>
                    <a:pt x="7" y="16"/>
                    <a:pt x="9" y="18"/>
                    <a:pt x="11" y="20"/>
                  </a:cubicBezTo>
                  <a:cubicBezTo>
                    <a:pt x="14" y="23"/>
                    <a:pt x="18" y="25"/>
                    <a:pt x="22" y="26"/>
                  </a:cubicBezTo>
                  <a:cubicBezTo>
                    <a:pt x="22" y="27"/>
                    <a:pt x="23" y="27"/>
                    <a:pt x="24" y="28"/>
                  </a:cubicBezTo>
                  <a:cubicBezTo>
                    <a:pt x="26" y="29"/>
                    <a:pt x="29" y="31"/>
                    <a:pt x="31" y="33"/>
                  </a:cubicBezTo>
                  <a:cubicBezTo>
                    <a:pt x="31" y="33"/>
                    <a:pt x="32" y="33"/>
                    <a:pt x="32" y="33"/>
                  </a:cubicBezTo>
                  <a:cubicBezTo>
                    <a:pt x="32" y="33"/>
                    <a:pt x="32" y="33"/>
                    <a:pt x="32" y="33"/>
                  </a:cubicBezTo>
                  <a:cubicBezTo>
                    <a:pt x="32" y="33"/>
                    <a:pt x="31" y="33"/>
                    <a:pt x="31" y="33"/>
                  </a:cubicBezTo>
                  <a:cubicBezTo>
                    <a:pt x="33" y="35"/>
                    <a:pt x="35" y="36"/>
                    <a:pt x="36" y="38"/>
                  </a:cubicBezTo>
                  <a:cubicBezTo>
                    <a:pt x="37" y="38"/>
                    <a:pt x="38" y="39"/>
                    <a:pt x="39" y="39"/>
                  </a:cubicBezTo>
                  <a:cubicBezTo>
                    <a:pt x="42" y="42"/>
                    <a:pt x="46" y="45"/>
                    <a:pt x="50" y="48"/>
                  </a:cubicBezTo>
                  <a:cubicBezTo>
                    <a:pt x="52" y="50"/>
                    <a:pt x="55" y="52"/>
                    <a:pt x="56" y="54"/>
                  </a:cubicBezTo>
                  <a:cubicBezTo>
                    <a:pt x="54" y="53"/>
                    <a:pt x="50" y="53"/>
                    <a:pt x="47" y="53"/>
                  </a:cubicBezTo>
                  <a:cubicBezTo>
                    <a:pt x="44" y="52"/>
                    <a:pt x="42" y="52"/>
                    <a:pt x="39" y="52"/>
                  </a:cubicBezTo>
                  <a:cubicBezTo>
                    <a:pt x="38" y="52"/>
                    <a:pt x="37" y="52"/>
                    <a:pt x="36" y="52"/>
                  </a:cubicBezTo>
                  <a:cubicBezTo>
                    <a:pt x="36" y="52"/>
                    <a:pt x="35" y="52"/>
                    <a:pt x="35" y="53"/>
                  </a:cubicBezTo>
                  <a:cubicBezTo>
                    <a:pt x="35" y="53"/>
                    <a:pt x="35" y="53"/>
                    <a:pt x="35" y="53"/>
                  </a:cubicBezTo>
                  <a:cubicBezTo>
                    <a:pt x="34" y="53"/>
                    <a:pt x="32" y="54"/>
                    <a:pt x="30" y="55"/>
                  </a:cubicBezTo>
                  <a:cubicBezTo>
                    <a:pt x="30" y="55"/>
                    <a:pt x="29" y="56"/>
                    <a:pt x="29" y="57"/>
                  </a:cubicBezTo>
                  <a:cubicBezTo>
                    <a:pt x="26" y="60"/>
                    <a:pt x="27" y="64"/>
                    <a:pt x="31" y="66"/>
                  </a:cubicBezTo>
                  <a:cubicBezTo>
                    <a:pt x="32" y="66"/>
                    <a:pt x="33" y="67"/>
                    <a:pt x="34" y="67"/>
                  </a:cubicBezTo>
                  <a:cubicBezTo>
                    <a:pt x="36" y="68"/>
                    <a:pt x="39" y="68"/>
                    <a:pt x="41" y="68"/>
                  </a:cubicBezTo>
                  <a:cubicBezTo>
                    <a:pt x="41" y="68"/>
                    <a:pt x="41" y="67"/>
                    <a:pt x="41" y="67"/>
                  </a:cubicBezTo>
                  <a:cubicBezTo>
                    <a:pt x="41" y="66"/>
                    <a:pt x="41" y="66"/>
                    <a:pt x="42" y="66"/>
                  </a:cubicBezTo>
                  <a:cubicBezTo>
                    <a:pt x="41" y="66"/>
                    <a:pt x="41" y="66"/>
                    <a:pt x="41" y="67"/>
                  </a:cubicBezTo>
                  <a:cubicBezTo>
                    <a:pt x="41" y="67"/>
                    <a:pt x="41" y="68"/>
                    <a:pt x="41" y="68"/>
                  </a:cubicBezTo>
                  <a:cubicBezTo>
                    <a:pt x="42" y="68"/>
                    <a:pt x="43" y="68"/>
                    <a:pt x="44" y="69"/>
                  </a:cubicBezTo>
                  <a:cubicBezTo>
                    <a:pt x="47" y="69"/>
                    <a:pt x="49" y="69"/>
                    <a:pt x="52" y="70"/>
                  </a:cubicBezTo>
                  <a:cubicBezTo>
                    <a:pt x="53" y="70"/>
                    <a:pt x="55" y="70"/>
                    <a:pt x="56" y="70"/>
                  </a:cubicBezTo>
                  <a:cubicBezTo>
                    <a:pt x="56" y="70"/>
                    <a:pt x="57" y="70"/>
                    <a:pt x="58" y="70"/>
                  </a:cubicBezTo>
                  <a:cubicBezTo>
                    <a:pt x="61" y="70"/>
                    <a:pt x="64" y="70"/>
                    <a:pt x="67" y="69"/>
                  </a:cubicBezTo>
                  <a:cubicBezTo>
                    <a:pt x="68" y="69"/>
                    <a:pt x="69" y="69"/>
                    <a:pt x="69" y="69"/>
                  </a:cubicBezTo>
                  <a:cubicBezTo>
                    <a:pt x="70" y="69"/>
                    <a:pt x="70" y="68"/>
                    <a:pt x="71" y="68"/>
                  </a:cubicBezTo>
                  <a:cubicBezTo>
                    <a:pt x="73" y="68"/>
                    <a:pt x="74" y="68"/>
                    <a:pt x="75" y="68"/>
                  </a:cubicBezTo>
                  <a:cubicBezTo>
                    <a:pt x="76" y="68"/>
                    <a:pt x="77" y="68"/>
                    <a:pt x="78" y="68"/>
                  </a:cubicBezTo>
                  <a:cubicBezTo>
                    <a:pt x="79" y="68"/>
                    <a:pt x="80" y="69"/>
                    <a:pt x="81" y="69"/>
                  </a:cubicBezTo>
                  <a:cubicBezTo>
                    <a:pt x="82" y="70"/>
                    <a:pt x="83" y="70"/>
                    <a:pt x="84" y="71"/>
                  </a:cubicBezTo>
                  <a:cubicBezTo>
                    <a:pt x="84" y="71"/>
                    <a:pt x="85" y="71"/>
                    <a:pt x="85" y="71"/>
                  </a:cubicBezTo>
                  <a:cubicBezTo>
                    <a:pt x="87" y="72"/>
                    <a:pt x="89" y="73"/>
                    <a:pt x="91" y="75"/>
                  </a:cubicBezTo>
                  <a:cubicBezTo>
                    <a:pt x="92" y="75"/>
                    <a:pt x="92" y="75"/>
                    <a:pt x="92" y="75"/>
                  </a:cubicBezTo>
                  <a:cubicBezTo>
                    <a:pt x="94" y="76"/>
                    <a:pt x="95" y="77"/>
                    <a:pt x="96" y="78"/>
                  </a:cubicBezTo>
                  <a:cubicBezTo>
                    <a:pt x="98" y="78"/>
                    <a:pt x="99" y="79"/>
                    <a:pt x="100" y="80"/>
                  </a:cubicBezTo>
                  <a:cubicBezTo>
                    <a:pt x="100" y="80"/>
                    <a:pt x="100" y="81"/>
                    <a:pt x="100" y="81"/>
                  </a:cubicBezTo>
                  <a:cubicBezTo>
                    <a:pt x="98" y="81"/>
                    <a:pt x="96" y="81"/>
                    <a:pt x="94" y="81"/>
                  </a:cubicBezTo>
                  <a:cubicBezTo>
                    <a:pt x="92" y="81"/>
                    <a:pt x="90" y="81"/>
                    <a:pt x="88" y="82"/>
                  </a:cubicBezTo>
                  <a:cubicBezTo>
                    <a:pt x="85" y="82"/>
                    <a:pt x="82" y="82"/>
                    <a:pt x="79" y="82"/>
                  </a:cubicBezTo>
                  <a:cubicBezTo>
                    <a:pt x="78" y="83"/>
                    <a:pt x="78" y="83"/>
                    <a:pt x="77" y="83"/>
                  </a:cubicBezTo>
                  <a:cubicBezTo>
                    <a:pt x="76" y="83"/>
                    <a:pt x="76" y="84"/>
                    <a:pt x="75" y="84"/>
                  </a:cubicBezTo>
                  <a:cubicBezTo>
                    <a:pt x="72" y="85"/>
                    <a:pt x="70" y="86"/>
                    <a:pt x="68" y="88"/>
                  </a:cubicBezTo>
                  <a:cubicBezTo>
                    <a:pt x="67" y="90"/>
                    <a:pt x="67" y="91"/>
                    <a:pt x="67" y="92"/>
                  </a:cubicBezTo>
                  <a:cubicBezTo>
                    <a:pt x="67" y="93"/>
                    <a:pt x="66" y="94"/>
                    <a:pt x="67" y="95"/>
                  </a:cubicBezTo>
                  <a:cubicBezTo>
                    <a:pt x="68" y="96"/>
                    <a:pt x="69" y="98"/>
                    <a:pt x="69" y="99"/>
                  </a:cubicBezTo>
                  <a:cubicBezTo>
                    <a:pt x="71" y="100"/>
                    <a:pt x="72" y="101"/>
                    <a:pt x="74" y="102"/>
                  </a:cubicBezTo>
                  <a:cubicBezTo>
                    <a:pt x="74" y="102"/>
                    <a:pt x="75" y="102"/>
                    <a:pt x="76" y="102"/>
                  </a:cubicBezTo>
                  <a:cubicBezTo>
                    <a:pt x="76" y="102"/>
                    <a:pt x="76" y="102"/>
                    <a:pt x="77" y="102"/>
                  </a:cubicBezTo>
                  <a:cubicBezTo>
                    <a:pt x="80" y="103"/>
                    <a:pt x="84" y="104"/>
                    <a:pt x="87" y="102"/>
                  </a:cubicBezTo>
                  <a:cubicBezTo>
                    <a:pt x="88" y="101"/>
                    <a:pt x="88" y="100"/>
                    <a:pt x="89" y="100"/>
                  </a:cubicBezTo>
                  <a:cubicBezTo>
                    <a:pt x="89" y="99"/>
                    <a:pt x="90" y="99"/>
                    <a:pt x="90" y="99"/>
                  </a:cubicBezTo>
                  <a:cubicBezTo>
                    <a:pt x="93" y="99"/>
                    <a:pt x="96" y="98"/>
                    <a:pt x="99" y="96"/>
                  </a:cubicBezTo>
                  <a:cubicBezTo>
                    <a:pt x="100" y="95"/>
                    <a:pt x="102" y="95"/>
                    <a:pt x="103" y="94"/>
                  </a:cubicBezTo>
                  <a:cubicBezTo>
                    <a:pt x="104" y="93"/>
                    <a:pt x="106" y="93"/>
                    <a:pt x="107" y="92"/>
                  </a:cubicBezTo>
                  <a:cubicBezTo>
                    <a:pt x="108" y="91"/>
                    <a:pt x="109" y="90"/>
                    <a:pt x="111" y="90"/>
                  </a:cubicBezTo>
                  <a:cubicBezTo>
                    <a:pt x="112" y="90"/>
                    <a:pt x="113" y="90"/>
                    <a:pt x="114" y="89"/>
                  </a:cubicBezTo>
                  <a:cubicBezTo>
                    <a:pt x="116" y="89"/>
                    <a:pt x="117" y="89"/>
                    <a:pt x="118" y="89"/>
                  </a:cubicBezTo>
                  <a:cubicBezTo>
                    <a:pt x="118" y="89"/>
                    <a:pt x="119" y="89"/>
                    <a:pt x="119" y="89"/>
                  </a:cubicBezTo>
                  <a:cubicBezTo>
                    <a:pt x="120" y="89"/>
                    <a:pt x="121" y="90"/>
                    <a:pt x="122" y="90"/>
                  </a:cubicBezTo>
                  <a:cubicBezTo>
                    <a:pt x="124" y="89"/>
                    <a:pt x="125" y="90"/>
                    <a:pt x="126" y="91"/>
                  </a:cubicBezTo>
                  <a:cubicBezTo>
                    <a:pt x="127" y="91"/>
                    <a:pt x="128" y="91"/>
                    <a:pt x="128" y="91"/>
                  </a:cubicBezTo>
                  <a:cubicBezTo>
                    <a:pt x="129" y="92"/>
                    <a:pt x="131" y="92"/>
                    <a:pt x="132" y="93"/>
                  </a:cubicBezTo>
                  <a:cubicBezTo>
                    <a:pt x="132" y="92"/>
                    <a:pt x="132" y="92"/>
                    <a:pt x="132" y="92"/>
                  </a:cubicBezTo>
                  <a:cubicBezTo>
                    <a:pt x="132" y="92"/>
                    <a:pt x="132" y="92"/>
                    <a:pt x="132" y="93"/>
                  </a:cubicBezTo>
                  <a:cubicBezTo>
                    <a:pt x="132" y="93"/>
                    <a:pt x="132" y="93"/>
                    <a:pt x="132" y="93"/>
                  </a:cubicBezTo>
                  <a:cubicBezTo>
                    <a:pt x="132" y="93"/>
                    <a:pt x="133" y="93"/>
                    <a:pt x="133" y="93"/>
                  </a:cubicBezTo>
                  <a:cubicBezTo>
                    <a:pt x="134" y="93"/>
                    <a:pt x="135" y="94"/>
                    <a:pt x="136" y="95"/>
                  </a:cubicBezTo>
                  <a:cubicBezTo>
                    <a:pt x="138" y="95"/>
                    <a:pt x="140" y="96"/>
                    <a:pt x="142" y="97"/>
                  </a:cubicBezTo>
                  <a:cubicBezTo>
                    <a:pt x="145" y="99"/>
                    <a:pt x="149" y="100"/>
                    <a:pt x="153" y="102"/>
                  </a:cubicBezTo>
                  <a:cubicBezTo>
                    <a:pt x="155" y="102"/>
                    <a:pt x="157" y="103"/>
                    <a:pt x="158" y="104"/>
                  </a:cubicBezTo>
                  <a:cubicBezTo>
                    <a:pt x="159" y="104"/>
                    <a:pt x="159" y="104"/>
                    <a:pt x="159" y="104"/>
                  </a:cubicBezTo>
                  <a:cubicBezTo>
                    <a:pt x="158" y="105"/>
                    <a:pt x="158" y="105"/>
                    <a:pt x="157" y="105"/>
                  </a:cubicBezTo>
                  <a:cubicBezTo>
                    <a:pt x="157" y="105"/>
                    <a:pt x="157" y="105"/>
                    <a:pt x="157" y="105"/>
                  </a:cubicBezTo>
                  <a:cubicBezTo>
                    <a:pt x="154" y="106"/>
                    <a:pt x="151" y="105"/>
                    <a:pt x="147" y="105"/>
                  </a:cubicBezTo>
                  <a:cubicBezTo>
                    <a:pt x="144" y="105"/>
                    <a:pt x="141" y="105"/>
                    <a:pt x="137" y="105"/>
                  </a:cubicBezTo>
                  <a:cubicBezTo>
                    <a:pt x="135" y="105"/>
                    <a:pt x="134" y="105"/>
                    <a:pt x="132" y="106"/>
                  </a:cubicBezTo>
                  <a:cubicBezTo>
                    <a:pt x="130" y="106"/>
                    <a:pt x="128" y="106"/>
                    <a:pt x="126" y="107"/>
                  </a:cubicBezTo>
                  <a:cubicBezTo>
                    <a:pt x="122" y="108"/>
                    <a:pt x="119" y="109"/>
                    <a:pt x="115" y="110"/>
                  </a:cubicBezTo>
                  <a:cubicBezTo>
                    <a:pt x="114" y="110"/>
                    <a:pt x="114" y="111"/>
                    <a:pt x="113" y="112"/>
                  </a:cubicBezTo>
                  <a:cubicBezTo>
                    <a:pt x="113" y="112"/>
                    <a:pt x="112" y="113"/>
                    <a:pt x="112" y="113"/>
                  </a:cubicBezTo>
                  <a:cubicBezTo>
                    <a:pt x="110" y="113"/>
                    <a:pt x="109" y="117"/>
                    <a:pt x="110" y="119"/>
                  </a:cubicBezTo>
                  <a:cubicBezTo>
                    <a:pt x="110" y="120"/>
                    <a:pt x="111" y="121"/>
                    <a:pt x="111" y="122"/>
                  </a:cubicBezTo>
                  <a:cubicBezTo>
                    <a:pt x="112" y="122"/>
                    <a:pt x="113" y="123"/>
                    <a:pt x="113" y="123"/>
                  </a:cubicBezTo>
                  <a:cubicBezTo>
                    <a:pt x="114" y="124"/>
                    <a:pt x="115" y="125"/>
                    <a:pt x="116" y="126"/>
                  </a:cubicBezTo>
                  <a:cubicBezTo>
                    <a:pt x="117" y="127"/>
                    <a:pt x="118" y="127"/>
                    <a:pt x="119" y="127"/>
                  </a:cubicBezTo>
                  <a:cubicBezTo>
                    <a:pt x="121" y="128"/>
                    <a:pt x="122" y="130"/>
                    <a:pt x="124" y="130"/>
                  </a:cubicBezTo>
                  <a:cubicBezTo>
                    <a:pt x="126" y="131"/>
                    <a:pt x="128" y="131"/>
                    <a:pt x="130" y="131"/>
                  </a:cubicBezTo>
                  <a:cubicBezTo>
                    <a:pt x="131" y="130"/>
                    <a:pt x="132" y="130"/>
                    <a:pt x="133" y="130"/>
                  </a:cubicBezTo>
                  <a:cubicBezTo>
                    <a:pt x="134" y="130"/>
                    <a:pt x="134" y="130"/>
                    <a:pt x="135" y="130"/>
                  </a:cubicBezTo>
                  <a:cubicBezTo>
                    <a:pt x="137" y="129"/>
                    <a:pt x="140" y="129"/>
                    <a:pt x="142" y="127"/>
                  </a:cubicBezTo>
                  <a:cubicBezTo>
                    <a:pt x="146" y="125"/>
                    <a:pt x="150" y="124"/>
                    <a:pt x="153" y="120"/>
                  </a:cubicBezTo>
                  <a:cubicBezTo>
                    <a:pt x="153" y="120"/>
                    <a:pt x="153" y="120"/>
                    <a:pt x="154" y="120"/>
                  </a:cubicBezTo>
                  <a:cubicBezTo>
                    <a:pt x="154" y="120"/>
                    <a:pt x="154" y="120"/>
                    <a:pt x="154" y="120"/>
                  </a:cubicBezTo>
                  <a:cubicBezTo>
                    <a:pt x="156" y="118"/>
                    <a:pt x="157" y="117"/>
                    <a:pt x="159" y="116"/>
                  </a:cubicBezTo>
                  <a:cubicBezTo>
                    <a:pt x="160" y="114"/>
                    <a:pt x="161" y="113"/>
                    <a:pt x="163" y="112"/>
                  </a:cubicBezTo>
                  <a:cubicBezTo>
                    <a:pt x="164" y="111"/>
                    <a:pt x="166" y="110"/>
                    <a:pt x="167" y="109"/>
                  </a:cubicBezTo>
                  <a:cubicBezTo>
                    <a:pt x="168" y="109"/>
                    <a:pt x="169" y="109"/>
                    <a:pt x="169" y="109"/>
                  </a:cubicBezTo>
                  <a:cubicBezTo>
                    <a:pt x="170" y="107"/>
                    <a:pt x="172" y="108"/>
                    <a:pt x="173" y="108"/>
                  </a:cubicBezTo>
                  <a:cubicBezTo>
                    <a:pt x="174" y="109"/>
                    <a:pt x="175" y="109"/>
                    <a:pt x="176" y="109"/>
                  </a:cubicBezTo>
                  <a:cubicBezTo>
                    <a:pt x="176" y="109"/>
                    <a:pt x="176" y="109"/>
                    <a:pt x="176" y="109"/>
                  </a:cubicBezTo>
                  <a:cubicBezTo>
                    <a:pt x="178" y="109"/>
                    <a:pt x="180" y="110"/>
                    <a:pt x="182" y="110"/>
                  </a:cubicBezTo>
                  <a:cubicBezTo>
                    <a:pt x="183" y="110"/>
                    <a:pt x="183" y="110"/>
                    <a:pt x="183" y="110"/>
                  </a:cubicBezTo>
                  <a:cubicBezTo>
                    <a:pt x="185" y="111"/>
                    <a:pt x="188" y="112"/>
                    <a:pt x="190" y="112"/>
                  </a:cubicBezTo>
                  <a:cubicBezTo>
                    <a:pt x="192" y="112"/>
                    <a:pt x="193" y="113"/>
                    <a:pt x="194" y="112"/>
                  </a:cubicBezTo>
                  <a:cubicBezTo>
                    <a:pt x="197" y="113"/>
                    <a:pt x="199" y="113"/>
                    <a:pt x="201" y="113"/>
                  </a:cubicBezTo>
                  <a:cubicBezTo>
                    <a:pt x="202" y="113"/>
                    <a:pt x="204" y="113"/>
                    <a:pt x="205" y="113"/>
                  </a:cubicBezTo>
                  <a:cubicBezTo>
                    <a:pt x="205" y="113"/>
                    <a:pt x="205" y="113"/>
                    <a:pt x="205" y="114"/>
                  </a:cubicBezTo>
                  <a:cubicBezTo>
                    <a:pt x="205" y="114"/>
                    <a:pt x="204" y="114"/>
                    <a:pt x="204" y="114"/>
                  </a:cubicBezTo>
                  <a:cubicBezTo>
                    <a:pt x="204" y="114"/>
                    <a:pt x="204" y="114"/>
                    <a:pt x="203" y="115"/>
                  </a:cubicBezTo>
                  <a:cubicBezTo>
                    <a:pt x="203" y="115"/>
                    <a:pt x="203" y="115"/>
                    <a:pt x="203" y="115"/>
                  </a:cubicBezTo>
                  <a:cubicBezTo>
                    <a:pt x="204" y="115"/>
                    <a:pt x="204" y="115"/>
                    <a:pt x="204" y="115"/>
                  </a:cubicBezTo>
                  <a:cubicBezTo>
                    <a:pt x="204" y="115"/>
                    <a:pt x="204" y="116"/>
                    <a:pt x="205" y="116"/>
                  </a:cubicBezTo>
                  <a:cubicBezTo>
                    <a:pt x="204" y="117"/>
                    <a:pt x="204" y="117"/>
                    <a:pt x="204" y="117"/>
                  </a:cubicBezTo>
                  <a:cubicBezTo>
                    <a:pt x="204" y="117"/>
                    <a:pt x="204" y="117"/>
                    <a:pt x="205" y="116"/>
                  </a:cubicBezTo>
                  <a:cubicBezTo>
                    <a:pt x="204" y="116"/>
                    <a:pt x="204" y="115"/>
                    <a:pt x="204" y="115"/>
                  </a:cubicBezTo>
                  <a:cubicBezTo>
                    <a:pt x="204" y="115"/>
                    <a:pt x="204" y="115"/>
                    <a:pt x="203" y="115"/>
                  </a:cubicBezTo>
                  <a:cubicBezTo>
                    <a:pt x="201" y="115"/>
                    <a:pt x="200" y="116"/>
                    <a:pt x="198" y="116"/>
                  </a:cubicBezTo>
                  <a:cubicBezTo>
                    <a:pt x="197" y="117"/>
                    <a:pt x="197" y="117"/>
                    <a:pt x="197" y="117"/>
                  </a:cubicBezTo>
                  <a:cubicBezTo>
                    <a:pt x="194" y="118"/>
                    <a:pt x="191" y="119"/>
                    <a:pt x="188" y="120"/>
                  </a:cubicBezTo>
                  <a:cubicBezTo>
                    <a:pt x="185" y="121"/>
                    <a:pt x="183" y="122"/>
                    <a:pt x="181" y="123"/>
                  </a:cubicBezTo>
                  <a:cubicBezTo>
                    <a:pt x="180" y="124"/>
                    <a:pt x="178" y="125"/>
                    <a:pt x="177" y="126"/>
                  </a:cubicBezTo>
                  <a:cubicBezTo>
                    <a:pt x="175" y="127"/>
                    <a:pt x="174" y="127"/>
                    <a:pt x="173" y="128"/>
                  </a:cubicBezTo>
                  <a:cubicBezTo>
                    <a:pt x="172" y="129"/>
                    <a:pt x="171" y="129"/>
                    <a:pt x="171" y="130"/>
                  </a:cubicBezTo>
                  <a:cubicBezTo>
                    <a:pt x="170" y="130"/>
                    <a:pt x="169" y="131"/>
                    <a:pt x="168" y="131"/>
                  </a:cubicBezTo>
                  <a:cubicBezTo>
                    <a:pt x="166" y="133"/>
                    <a:pt x="165" y="135"/>
                    <a:pt x="163" y="136"/>
                  </a:cubicBezTo>
                  <a:cubicBezTo>
                    <a:pt x="163" y="137"/>
                    <a:pt x="162" y="138"/>
                    <a:pt x="162" y="140"/>
                  </a:cubicBezTo>
                  <a:cubicBezTo>
                    <a:pt x="162" y="140"/>
                    <a:pt x="161" y="141"/>
                    <a:pt x="161" y="141"/>
                  </a:cubicBezTo>
                  <a:cubicBezTo>
                    <a:pt x="161" y="142"/>
                    <a:pt x="160" y="142"/>
                    <a:pt x="160" y="143"/>
                  </a:cubicBezTo>
                  <a:cubicBezTo>
                    <a:pt x="159" y="145"/>
                    <a:pt x="160" y="147"/>
                    <a:pt x="161" y="148"/>
                  </a:cubicBezTo>
                  <a:cubicBezTo>
                    <a:pt x="162" y="149"/>
                    <a:pt x="163" y="150"/>
                    <a:pt x="164" y="150"/>
                  </a:cubicBezTo>
                  <a:cubicBezTo>
                    <a:pt x="165" y="151"/>
                    <a:pt x="166" y="151"/>
                    <a:pt x="166" y="151"/>
                  </a:cubicBezTo>
                  <a:cubicBezTo>
                    <a:pt x="168" y="151"/>
                    <a:pt x="169" y="151"/>
                    <a:pt x="170" y="151"/>
                  </a:cubicBezTo>
                  <a:cubicBezTo>
                    <a:pt x="172" y="151"/>
                    <a:pt x="174" y="151"/>
                    <a:pt x="176" y="151"/>
                  </a:cubicBezTo>
                  <a:cubicBezTo>
                    <a:pt x="177" y="152"/>
                    <a:pt x="178" y="152"/>
                    <a:pt x="180" y="152"/>
                  </a:cubicBezTo>
                  <a:cubicBezTo>
                    <a:pt x="181" y="151"/>
                    <a:pt x="183" y="151"/>
                    <a:pt x="185" y="151"/>
                  </a:cubicBezTo>
                  <a:cubicBezTo>
                    <a:pt x="187" y="150"/>
                    <a:pt x="189" y="150"/>
                    <a:pt x="190" y="148"/>
                  </a:cubicBezTo>
                  <a:cubicBezTo>
                    <a:pt x="193" y="147"/>
                    <a:pt x="195" y="146"/>
                    <a:pt x="197" y="145"/>
                  </a:cubicBezTo>
                  <a:cubicBezTo>
                    <a:pt x="197" y="145"/>
                    <a:pt x="197" y="145"/>
                    <a:pt x="198" y="145"/>
                  </a:cubicBezTo>
                  <a:cubicBezTo>
                    <a:pt x="199" y="144"/>
                    <a:pt x="201" y="143"/>
                    <a:pt x="202" y="142"/>
                  </a:cubicBezTo>
                  <a:cubicBezTo>
                    <a:pt x="204" y="141"/>
                    <a:pt x="206" y="139"/>
                    <a:pt x="207" y="138"/>
                  </a:cubicBezTo>
                  <a:cubicBezTo>
                    <a:pt x="209" y="135"/>
                    <a:pt x="212" y="133"/>
                    <a:pt x="214" y="130"/>
                  </a:cubicBezTo>
                  <a:cubicBezTo>
                    <a:pt x="216" y="127"/>
                    <a:pt x="219" y="123"/>
                    <a:pt x="221" y="120"/>
                  </a:cubicBezTo>
                  <a:cubicBezTo>
                    <a:pt x="222" y="119"/>
                    <a:pt x="223" y="117"/>
                    <a:pt x="224" y="116"/>
                  </a:cubicBezTo>
                  <a:cubicBezTo>
                    <a:pt x="225" y="115"/>
                    <a:pt x="226" y="114"/>
                    <a:pt x="226" y="112"/>
                  </a:cubicBezTo>
                  <a:cubicBezTo>
                    <a:pt x="227" y="112"/>
                    <a:pt x="227" y="112"/>
                    <a:pt x="227" y="112"/>
                  </a:cubicBezTo>
                  <a:cubicBezTo>
                    <a:pt x="228" y="112"/>
                    <a:pt x="228" y="112"/>
                    <a:pt x="229" y="112"/>
                  </a:cubicBezTo>
                  <a:cubicBezTo>
                    <a:pt x="230" y="112"/>
                    <a:pt x="231" y="112"/>
                    <a:pt x="232" y="112"/>
                  </a:cubicBezTo>
                  <a:cubicBezTo>
                    <a:pt x="232" y="112"/>
                    <a:pt x="232" y="112"/>
                    <a:pt x="232" y="112"/>
                  </a:cubicBezTo>
                  <a:cubicBezTo>
                    <a:pt x="234" y="111"/>
                    <a:pt x="237" y="111"/>
                    <a:pt x="240" y="111"/>
                  </a:cubicBezTo>
                  <a:cubicBezTo>
                    <a:pt x="240" y="111"/>
                    <a:pt x="241" y="111"/>
                    <a:pt x="241" y="111"/>
                  </a:cubicBezTo>
                  <a:cubicBezTo>
                    <a:pt x="245" y="110"/>
                    <a:pt x="249" y="110"/>
                    <a:pt x="254" y="109"/>
                  </a:cubicBezTo>
                  <a:cubicBezTo>
                    <a:pt x="255" y="109"/>
                    <a:pt x="257" y="109"/>
                    <a:pt x="259" y="109"/>
                  </a:cubicBezTo>
                  <a:cubicBezTo>
                    <a:pt x="259" y="105"/>
                    <a:pt x="259" y="105"/>
                    <a:pt x="259" y="105"/>
                  </a:cubicBezTo>
                  <a:cubicBezTo>
                    <a:pt x="255" y="105"/>
                    <a:pt x="250" y="106"/>
                    <a:pt x="246" y="106"/>
                  </a:cubicBezTo>
                  <a:cubicBezTo>
                    <a:pt x="244" y="107"/>
                    <a:pt x="242" y="107"/>
                    <a:pt x="240" y="107"/>
                  </a:cubicBezTo>
                  <a:close/>
                  <a:moveTo>
                    <a:pt x="188" y="66"/>
                  </a:moveTo>
                  <a:cubicBezTo>
                    <a:pt x="188" y="66"/>
                    <a:pt x="188" y="66"/>
                    <a:pt x="188" y="66"/>
                  </a:cubicBezTo>
                  <a:cubicBezTo>
                    <a:pt x="188" y="66"/>
                    <a:pt x="188" y="66"/>
                    <a:pt x="188" y="66"/>
                  </a:cubicBezTo>
                  <a:cubicBezTo>
                    <a:pt x="188" y="66"/>
                    <a:pt x="188" y="66"/>
                    <a:pt x="188" y="66"/>
                  </a:cubicBezTo>
                  <a:close/>
                  <a:moveTo>
                    <a:pt x="189" y="73"/>
                  </a:moveTo>
                  <a:cubicBezTo>
                    <a:pt x="189" y="73"/>
                    <a:pt x="189" y="73"/>
                    <a:pt x="188" y="72"/>
                  </a:cubicBezTo>
                  <a:cubicBezTo>
                    <a:pt x="189" y="73"/>
                    <a:pt x="189" y="73"/>
                    <a:pt x="189" y="73"/>
                  </a:cubicBezTo>
                  <a:close/>
                  <a:moveTo>
                    <a:pt x="192" y="72"/>
                  </a:moveTo>
                  <a:cubicBezTo>
                    <a:pt x="192" y="73"/>
                    <a:pt x="191" y="74"/>
                    <a:pt x="191" y="74"/>
                  </a:cubicBezTo>
                  <a:cubicBezTo>
                    <a:pt x="191" y="74"/>
                    <a:pt x="191" y="74"/>
                    <a:pt x="191" y="74"/>
                  </a:cubicBezTo>
                  <a:cubicBezTo>
                    <a:pt x="191" y="74"/>
                    <a:pt x="192" y="73"/>
                    <a:pt x="192" y="72"/>
                  </a:cubicBezTo>
                  <a:cubicBezTo>
                    <a:pt x="193" y="73"/>
                    <a:pt x="193" y="73"/>
                    <a:pt x="193" y="73"/>
                  </a:cubicBezTo>
                  <a:cubicBezTo>
                    <a:pt x="194" y="73"/>
                    <a:pt x="195" y="73"/>
                    <a:pt x="196" y="72"/>
                  </a:cubicBezTo>
                  <a:cubicBezTo>
                    <a:pt x="195" y="73"/>
                    <a:pt x="194" y="73"/>
                    <a:pt x="193" y="73"/>
                  </a:cubicBezTo>
                  <a:cubicBezTo>
                    <a:pt x="193" y="73"/>
                    <a:pt x="193" y="73"/>
                    <a:pt x="192" y="72"/>
                  </a:cubicBezTo>
                  <a:close/>
                  <a:moveTo>
                    <a:pt x="198" y="84"/>
                  </a:moveTo>
                  <a:cubicBezTo>
                    <a:pt x="196" y="82"/>
                    <a:pt x="195" y="80"/>
                    <a:pt x="193" y="77"/>
                  </a:cubicBezTo>
                  <a:cubicBezTo>
                    <a:pt x="195" y="80"/>
                    <a:pt x="196" y="82"/>
                    <a:pt x="198" y="84"/>
                  </a:cubicBezTo>
                  <a:cubicBezTo>
                    <a:pt x="198" y="85"/>
                    <a:pt x="199" y="85"/>
                    <a:pt x="199" y="85"/>
                  </a:cubicBezTo>
                  <a:cubicBezTo>
                    <a:pt x="199" y="85"/>
                    <a:pt x="198" y="85"/>
                    <a:pt x="198" y="84"/>
                  </a:cubicBezTo>
                  <a:close/>
                  <a:moveTo>
                    <a:pt x="31" y="20"/>
                  </a:moveTo>
                  <a:cubicBezTo>
                    <a:pt x="31" y="20"/>
                    <a:pt x="31" y="20"/>
                    <a:pt x="31" y="20"/>
                  </a:cubicBezTo>
                  <a:cubicBezTo>
                    <a:pt x="31" y="20"/>
                    <a:pt x="31" y="20"/>
                    <a:pt x="31" y="20"/>
                  </a:cubicBezTo>
                  <a:cubicBezTo>
                    <a:pt x="31" y="20"/>
                    <a:pt x="31" y="20"/>
                    <a:pt x="31" y="20"/>
                  </a:cubicBezTo>
                  <a:cubicBezTo>
                    <a:pt x="31" y="20"/>
                    <a:pt x="31" y="20"/>
                    <a:pt x="31" y="20"/>
                  </a:cubicBezTo>
                  <a:cubicBezTo>
                    <a:pt x="31" y="20"/>
                    <a:pt x="31" y="20"/>
                    <a:pt x="31" y="20"/>
                  </a:cubicBezTo>
                  <a:cubicBezTo>
                    <a:pt x="30" y="20"/>
                    <a:pt x="29" y="19"/>
                    <a:pt x="29" y="19"/>
                  </a:cubicBezTo>
                  <a:cubicBezTo>
                    <a:pt x="29" y="19"/>
                    <a:pt x="30" y="20"/>
                    <a:pt x="31" y="20"/>
                  </a:cubicBezTo>
                  <a:close/>
                  <a:moveTo>
                    <a:pt x="25" y="20"/>
                  </a:moveTo>
                  <a:cubicBezTo>
                    <a:pt x="23" y="18"/>
                    <a:pt x="21" y="16"/>
                    <a:pt x="19" y="14"/>
                  </a:cubicBezTo>
                  <a:cubicBezTo>
                    <a:pt x="18" y="13"/>
                    <a:pt x="17" y="11"/>
                    <a:pt x="16" y="10"/>
                  </a:cubicBezTo>
                  <a:cubicBezTo>
                    <a:pt x="16" y="9"/>
                    <a:pt x="16" y="9"/>
                    <a:pt x="16" y="8"/>
                  </a:cubicBezTo>
                  <a:cubicBezTo>
                    <a:pt x="16" y="9"/>
                    <a:pt x="16" y="9"/>
                    <a:pt x="16" y="10"/>
                  </a:cubicBezTo>
                  <a:cubicBezTo>
                    <a:pt x="17" y="11"/>
                    <a:pt x="18" y="13"/>
                    <a:pt x="19" y="14"/>
                  </a:cubicBezTo>
                  <a:cubicBezTo>
                    <a:pt x="21" y="16"/>
                    <a:pt x="23" y="18"/>
                    <a:pt x="25" y="20"/>
                  </a:cubicBezTo>
                  <a:cubicBezTo>
                    <a:pt x="27" y="21"/>
                    <a:pt x="28" y="22"/>
                    <a:pt x="29" y="23"/>
                  </a:cubicBezTo>
                  <a:cubicBezTo>
                    <a:pt x="28" y="22"/>
                    <a:pt x="27" y="21"/>
                    <a:pt x="25" y="20"/>
                  </a:cubicBezTo>
                  <a:close/>
                  <a:moveTo>
                    <a:pt x="31" y="29"/>
                  </a:moveTo>
                  <a:cubicBezTo>
                    <a:pt x="30" y="29"/>
                    <a:pt x="30" y="29"/>
                    <a:pt x="30" y="29"/>
                  </a:cubicBezTo>
                  <a:cubicBezTo>
                    <a:pt x="30" y="29"/>
                    <a:pt x="30" y="29"/>
                    <a:pt x="31" y="29"/>
                  </a:cubicBezTo>
                  <a:cubicBezTo>
                    <a:pt x="31" y="30"/>
                    <a:pt x="32" y="31"/>
                    <a:pt x="32" y="32"/>
                  </a:cubicBezTo>
                  <a:cubicBezTo>
                    <a:pt x="32" y="31"/>
                    <a:pt x="31" y="30"/>
                    <a:pt x="31" y="29"/>
                  </a:cubicBezTo>
                  <a:close/>
                  <a:moveTo>
                    <a:pt x="41" y="59"/>
                  </a:moveTo>
                  <a:cubicBezTo>
                    <a:pt x="41" y="59"/>
                    <a:pt x="42" y="59"/>
                    <a:pt x="42" y="59"/>
                  </a:cubicBezTo>
                  <a:cubicBezTo>
                    <a:pt x="42" y="59"/>
                    <a:pt x="41" y="59"/>
                    <a:pt x="41" y="59"/>
                  </a:cubicBezTo>
                  <a:cubicBezTo>
                    <a:pt x="41" y="59"/>
                    <a:pt x="41" y="60"/>
                    <a:pt x="40" y="60"/>
                  </a:cubicBezTo>
                  <a:cubicBezTo>
                    <a:pt x="41" y="60"/>
                    <a:pt x="41" y="59"/>
                    <a:pt x="41" y="59"/>
                  </a:cubicBezTo>
                  <a:close/>
                  <a:moveTo>
                    <a:pt x="42" y="62"/>
                  </a:moveTo>
                  <a:cubicBezTo>
                    <a:pt x="41" y="62"/>
                    <a:pt x="40" y="61"/>
                    <a:pt x="39" y="61"/>
                  </a:cubicBezTo>
                  <a:cubicBezTo>
                    <a:pt x="40" y="61"/>
                    <a:pt x="41" y="62"/>
                    <a:pt x="42" y="62"/>
                  </a:cubicBezTo>
                  <a:cubicBezTo>
                    <a:pt x="43" y="63"/>
                    <a:pt x="43" y="63"/>
                    <a:pt x="44" y="63"/>
                  </a:cubicBezTo>
                  <a:cubicBezTo>
                    <a:pt x="43" y="63"/>
                    <a:pt x="43" y="63"/>
                    <a:pt x="42" y="62"/>
                  </a:cubicBezTo>
                  <a:close/>
                  <a:moveTo>
                    <a:pt x="59" y="60"/>
                  </a:moveTo>
                  <a:cubicBezTo>
                    <a:pt x="59" y="60"/>
                    <a:pt x="59" y="60"/>
                    <a:pt x="59" y="60"/>
                  </a:cubicBezTo>
                  <a:cubicBezTo>
                    <a:pt x="59" y="60"/>
                    <a:pt x="59" y="60"/>
                    <a:pt x="59" y="60"/>
                  </a:cubicBezTo>
                  <a:cubicBezTo>
                    <a:pt x="59" y="60"/>
                    <a:pt x="58" y="60"/>
                    <a:pt x="58" y="60"/>
                  </a:cubicBezTo>
                  <a:cubicBezTo>
                    <a:pt x="58" y="60"/>
                    <a:pt x="59" y="60"/>
                    <a:pt x="59" y="60"/>
                  </a:cubicBezTo>
                  <a:close/>
                  <a:moveTo>
                    <a:pt x="54" y="64"/>
                  </a:moveTo>
                  <a:cubicBezTo>
                    <a:pt x="54" y="64"/>
                    <a:pt x="54" y="64"/>
                    <a:pt x="54" y="64"/>
                  </a:cubicBezTo>
                  <a:cubicBezTo>
                    <a:pt x="54" y="64"/>
                    <a:pt x="54" y="64"/>
                    <a:pt x="54" y="64"/>
                  </a:cubicBezTo>
                  <a:cubicBezTo>
                    <a:pt x="56" y="64"/>
                    <a:pt x="58" y="64"/>
                    <a:pt x="60" y="64"/>
                  </a:cubicBezTo>
                  <a:cubicBezTo>
                    <a:pt x="58" y="64"/>
                    <a:pt x="56" y="64"/>
                    <a:pt x="54" y="64"/>
                  </a:cubicBezTo>
                  <a:close/>
                  <a:moveTo>
                    <a:pt x="82" y="92"/>
                  </a:moveTo>
                  <a:cubicBezTo>
                    <a:pt x="82" y="92"/>
                    <a:pt x="82" y="92"/>
                    <a:pt x="81" y="92"/>
                  </a:cubicBezTo>
                  <a:cubicBezTo>
                    <a:pt x="82" y="92"/>
                    <a:pt x="82" y="92"/>
                    <a:pt x="82" y="92"/>
                  </a:cubicBezTo>
                  <a:cubicBezTo>
                    <a:pt x="83" y="91"/>
                    <a:pt x="84" y="91"/>
                    <a:pt x="84" y="91"/>
                  </a:cubicBezTo>
                  <a:cubicBezTo>
                    <a:pt x="84" y="91"/>
                    <a:pt x="83" y="91"/>
                    <a:pt x="82" y="92"/>
                  </a:cubicBezTo>
                  <a:close/>
                  <a:moveTo>
                    <a:pt x="90" y="96"/>
                  </a:moveTo>
                  <a:cubicBezTo>
                    <a:pt x="90" y="96"/>
                    <a:pt x="90" y="96"/>
                    <a:pt x="90" y="96"/>
                  </a:cubicBezTo>
                  <a:cubicBezTo>
                    <a:pt x="90" y="96"/>
                    <a:pt x="90" y="96"/>
                    <a:pt x="90" y="96"/>
                  </a:cubicBezTo>
                  <a:close/>
                  <a:moveTo>
                    <a:pt x="112" y="83"/>
                  </a:moveTo>
                  <a:cubicBezTo>
                    <a:pt x="112" y="83"/>
                    <a:pt x="112" y="82"/>
                    <a:pt x="112" y="82"/>
                  </a:cubicBezTo>
                  <a:cubicBezTo>
                    <a:pt x="112" y="82"/>
                    <a:pt x="112" y="83"/>
                    <a:pt x="112" y="83"/>
                  </a:cubicBezTo>
                  <a:close/>
                  <a:moveTo>
                    <a:pt x="113" y="79"/>
                  </a:moveTo>
                  <a:cubicBezTo>
                    <a:pt x="113" y="80"/>
                    <a:pt x="113" y="80"/>
                    <a:pt x="112" y="81"/>
                  </a:cubicBezTo>
                  <a:cubicBezTo>
                    <a:pt x="113" y="80"/>
                    <a:pt x="113" y="80"/>
                    <a:pt x="113" y="79"/>
                  </a:cubicBezTo>
                  <a:close/>
                  <a:moveTo>
                    <a:pt x="142" y="93"/>
                  </a:moveTo>
                  <a:cubicBezTo>
                    <a:pt x="142" y="93"/>
                    <a:pt x="142" y="93"/>
                    <a:pt x="142" y="93"/>
                  </a:cubicBezTo>
                  <a:cubicBezTo>
                    <a:pt x="142" y="93"/>
                    <a:pt x="142" y="92"/>
                    <a:pt x="142" y="92"/>
                  </a:cubicBezTo>
                  <a:cubicBezTo>
                    <a:pt x="142" y="92"/>
                    <a:pt x="142" y="93"/>
                    <a:pt x="142" y="93"/>
                  </a:cubicBezTo>
                  <a:close/>
                  <a:moveTo>
                    <a:pt x="150" y="71"/>
                  </a:moveTo>
                  <a:cubicBezTo>
                    <a:pt x="150" y="71"/>
                    <a:pt x="150" y="71"/>
                    <a:pt x="150" y="71"/>
                  </a:cubicBezTo>
                  <a:cubicBezTo>
                    <a:pt x="150" y="71"/>
                    <a:pt x="150" y="71"/>
                    <a:pt x="150" y="71"/>
                  </a:cubicBezTo>
                  <a:cubicBezTo>
                    <a:pt x="150" y="71"/>
                    <a:pt x="150" y="71"/>
                    <a:pt x="150" y="71"/>
                  </a:cubicBezTo>
                  <a:close/>
                  <a:moveTo>
                    <a:pt x="153" y="75"/>
                  </a:moveTo>
                  <a:cubicBezTo>
                    <a:pt x="152" y="76"/>
                    <a:pt x="151" y="78"/>
                    <a:pt x="150" y="79"/>
                  </a:cubicBezTo>
                  <a:cubicBezTo>
                    <a:pt x="150" y="79"/>
                    <a:pt x="150" y="79"/>
                    <a:pt x="150" y="79"/>
                  </a:cubicBezTo>
                  <a:cubicBezTo>
                    <a:pt x="151" y="78"/>
                    <a:pt x="152" y="76"/>
                    <a:pt x="153" y="75"/>
                  </a:cubicBezTo>
                  <a:close/>
                  <a:moveTo>
                    <a:pt x="149" y="84"/>
                  </a:moveTo>
                  <a:cubicBezTo>
                    <a:pt x="149" y="84"/>
                    <a:pt x="149" y="84"/>
                    <a:pt x="149" y="84"/>
                  </a:cubicBezTo>
                  <a:cubicBezTo>
                    <a:pt x="150" y="86"/>
                    <a:pt x="152" y="88"/>
                    <a:pt x="153" y="90"/>
                  </a:cubicBezTo>
                  <a:cubicBezTo>
                    <a:pt x="152" y="88"/>
                    <a:pt x="150" y="86"/>
                    <a:pt x="149" y="84"/>
                  </a:cubicBezTo>
                  <a:close/>
                  <a:moveTo>
                    <a:pt x="126" y="119"/>
                  </a:moveTo>
                  <a:cubicBezTo>
                    <a:pt x="126" y="119"/>
                    <a:pt x="127" y="120"/>
                    <a:pt x="127" y="120"/>
                  </a:cubicBezTo>
                  <a:cubicBezTo>
                    <a:pt x="127" y="120"/>
                    <a:pt x="126" y="119"/>
                    <a:pt x="126" y="119"/>
                  </a:cubicBezTo>
                  <a:close/>
                  <a:moveTo>
                    <a:pt x="131" y="122"/>
                  </a:moveTo>
                  <a:cubicBezTo>
                    <a:pt x="130" y="122"/>
                    <a:pt x="130" y="122"/>
                    <a:pt x="130" y="122"/>
                  </a:cubicBezTo>
                  <a:cubicBezTo>
                    <a:pt x="130" y="122"/>
                    <a:pt x="130" y="122"/>
                    <a:pt x="131" y="122"/>
                  </a:cubicBezTo>
                  <a:close/>
                  <a:moveTo>
                    <a:pt x="134" y="115"/>
                  </a:moveTo>
                  <a:cubicBezTo>
                    <a:pt x="134" y="115"/>
                    <a:pt x="133" y="116"/>
                    <a:pt x="133" y="116"/>
                  </a:cubicBezTo>
                  <a:cubicBezTo>
                    <a:pt x="133" y="116"/>
                    <a:pt x="134" y="115"/>
                    <a:pt x="134" y="115"/>
                  </a:cubicBezTo>
                  <a:cubicBezTo>
                    <a:pt x="137" y="114"/>
                    <a:pt x="141" y="112"/>
                    <a:pt x="144" y="110"/>
                  </a:cubicBezTo>
                  <a:cubicBezTo>
                    <a:pt x="141" y="112"/>
                    <a:pt x="137" y="114"/>
                    <a:pt x="134" y="115"/>
                  </a:cubicBezTo>
                  <a:close/>
                  <a:moveTo>
                    <a:pt x="146" y="116"/>
                  </a:moveTo>
                  <a:cubicBezTo>
                    <a:pt x="146" y="116"/>
                    <a:pt x="146" y="115"/>
                    <a:pt x="145" y="115"/>
                  </a:cubicBezTo>
                  <a:cubicBezTo>
                    <a:pt x="146" y="115"/>
                    <a:pt x="146" y="116"/>
                    <a:pt x="146" y="116"/>
                  </a:cubicBezTo>
                  <a:cubicBezTo>
                    <a:pt x="148" y="115"/>
                    <a:pt x="149" y="114"/>
                    <a:pt x="151" y="113"/>
                  </a:cubicBezTo>
                  <a:cubicBezTo>
                    <a:pt x="149" y="114"/>
                    <a:pt x="148" y="115"/>
                    <a:pt x="146" y="116"/>
                  </a:cubicBezTo>
                  <a:close/>
                  <a:moveTo>
                    <a:pt x="175" y="133"/>
                  </a:moveTo>
                  <a:cubicBezTo>
                    <a:pt x="175" y="133"/>
                    <a:pt x="174" y="133"/>
                    <a:pt x="174" y="134"/>
                  </a:cubicBezTo>
                  <a:cubicBezTo>
                    <a:pt x="174" y="133"/>
                    <a:pt x="175" y="133"/>
                    <a:pt x="175" y="133"/>
                  </a:cubicBezTo>
                  <a:cubicBezTo>
                    <a:pt x="176" y="133"/>
                    <a:pt x="176" y="133"/>
                    <a:pt x="176" y="134"/>
                  </a:cubicBezTo>
                  <a:cubicBezTo>
                    <a:pt x="176" y="133"/>
                    <a:pt x="176" y="133"/>
                    <a:pt x="175" y="133"/>
                  </a:cubicBezTo>
                  <a:close/>
                  <a:moveTo>
                    <a:pt x="207" y="113"/>
                  </a:moveTo>
                  <a:cubicBezTo>
                    <a:pt x="207" y="113"/>
                    <a:pt x="207" y="113"/>
                    <a:pt x="206" y="113"/>
                  </a:cubicBezTo>
                  <a:cubicBezTo>
                    <a:pt x="206" y="113"/>
                    <a:pt x="207" y="113"/>
                    <a:pt x="207" y="113"/>
                  </a:cubicBezTo>
                  <a:cubicBezTo>
                    <a:pt x="207" y="113"/>
                    <a:pt x="207" y="113"/>
                    <a:pt x="207" y="113"/>
                  </a:cubicBezTo>
                  <a:cubicBezTo>
                    <a:pt x="207" y="113"/>
                    <a:pt x="207" y="113"/>
                    <a:pt x="207" y="113"/>
                  </a:cubicBezTo>
                  <a:close/>
                  <a:moveTo>
                    <a:pt x="216" y="98"/>
                  </a:moveTo>
                  <a:cubicBezTo>
                    <a:pt x="216" y="98"/>
                    <a:pt x="216" y="98"/>
                    <a:pt x="216" y="98"/>
                  </a:cubicBezTo>
                  <a:cubicBezTo>
                    <a:pt x="214" y="97"/>
                    <a:pt x="213" y="95"/>
                    <a:pt x="212" y="94"/>
                  </a:cubicBezTo>
                  <a:cubicBezTo>
                    <a:pt x="213" y="95"/>
                    <a:pt x="214" y="97"/>
                    <a:pt x="216" y="98"/>
                  </a:cubicBezTo>
                  <a:close/>
                  <a:moveTo>
                    <a:pt x="214" y="101"/>
                  </a:moveTo>
                  <a:cubicBezTo>
                    <a:pt x="213" y="100"/>
                    <a:pt x="212" y="99"/>
                    <a:pt x="212" y="99"/>
                  </a:cubicBezTo>
                  <a:cubicBezTo>
                    <a:pt x="212" y="99"/>
                    <a:pt x="213" y="100"/>
                    <a:pt x="214" y="101"/>
                  </a:cubicBezTo>
                  <a:cubicBezTo>
                    <a:pt x="216" y="102"/>
                    <a:pt x="218" y="104"/>
                    <a:pt x="219" y="106"/>
                  </a:cubicBezTo>
                  <a:cubicBezTo>
                    <a:pt x="218" y="104"/>
                    <a:pt x="216" y="102"/>
                    <a:pt x="214" y="10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pic>
        <p:nvPicPr>
          <p:cNvPr id="34" name="图片 33">
            <a:extLst>
              <a:ext uri="{FF2B5EF4-FFF2-40B4-BE49-F238E27FC236}">
                <a16:creationId xmlns="" xmlns:a16="http://schemas.microsoft.com/office/drawing/2014/main" id="{C68038D4-0C61-4CE3-AC87-86527A25AE9B}"/>
              </a:ext>
            </a:extLst>
          </p:cNvPr>
          <p:cNvPicPr>
            <a:picLocks noChangeAspect="1"/>
          </p:cNvPicPr>
          <p:nvPr/>
        </p:nvPicPr>
        <p:blipFill>
          <a:blip r:embed="rId9"/>
          <a:stretch>
            <a:fillRect/>
          </a:stretch>
        </p:blipFill>
        <p:spPr>
          <a:xfrm>
            <a:off x="2042341" y="402514"/>
            <a:ext cx="5162946" cy="2483733"/>
          </a:xfrm>
          <a:prstGeom prst="rect">
            <a:avLst/>
          </a:prstGeom>
        </p:spPr>
      </p:pic>
      <p:sp>
        <p:nvSpPr>
          <p:cNvPr id="14" name="矩形 13">
            <a:extLst>
              <a:ext uri="{FF2B5EF4-FFF2-40B4-BE49-F238E27FC236}">
                <a16:creationId xmlns="" xmlns:a16="http://schemas.microsoft.com/office/drawing/2014/main" id="{A30B30D2-5098-4EBC-AE06-74C5AAA3A9ED}"/>
              </a:ext>
            </a:extLst>
          </p:cNvPr>
          <p:cNvSpPr/>
          <p:nvPr/>
        </p:nvSpPr>
        <p:spPr>
          <a:xfrm>
            <a:off x="2020018" y="751992"/>
            <a:ext cx="5193971" cy="830997"/>
          </a:xfrm>
          <a:prstGeom prst="rect">
            <a:avLst/>
          </a:prstGeom>
        </p:spPr>
        <p:txBody>
          <a:bodyPr wrap="square">
            <a:spAutoFit/>
          </a:bodyPr>
          <a:lstStyle/>
          <a:p>
            <a:pPr algn="ctr" fontAlgn="auto">
              <a:spcBef>
                <a:spcPts val="0"/>
              </a:spcBef>
              <a:spcAft>
                <a:spcPts val="0"/>
              </a:spcAft>
              <a:defRPr/>
            </a:pPr>
            <a:r>
              <a:rPr lang="zh-CN" altLang="en-US" sz="2400" spc="300" dirty="0" smtClean="0">
                <a:solidFill>
                  <a:srgbClr val="45B549"/>
                </a:solidFill>
                <a:latin typeface="微软雅黑" panose="020B0503020204020204" pitchFamily="34" charset="-122"/>
                <a:ea typeface="微软雅黑" panose="020B0503020204020204" pitchFamily="34" charset="-122"/>
                <a:sym typeface="微软雅黑" pitchFamily="34" charset="-122"/>
              </a:rPr>
              <a:t>夜光遥感</a:t>
            </a:r>
            <a:endParaRPr lang="en-US" altLang="zh-CN" sz="2400" spc="300" dirty="0" smtClean="0">
              <a:solidFill>
                <a:srgbClr val="45B549"/>
              </a:solidFill>
              <a:latin typeface="微软雅黑" panose="020B0503020204020204" pitchFamily="34" charset="-122"/>
              <a:ea typeface="微软雅黑" panose="020B0503020204020204" pitchFamily="34" charset="-122"/>
              <a:sym typeface="微软雅黑" pitchFamily="34" charset="-122"/>
            </a:endParaRPr>
          </a:p>
          <a:p>
            <a:pPr algn="ctr" fontAlgn="auto">
              <a:spcBef>
                <a:spcPts val="0"/>
              </a:spcBef>
              <a:spcAft>
                <a:spcPts val="0"/>
              </a:spcAft>
              <a:defRPr/>
            </a:pPr>
            <a:r>
              <a:rPr lang="zh-CN" altLang="en-US" sz="2400" spc="300" dirty="0" smtClean="0">
                <a:solidFill>
                  <a:srgbClr val="45B549"/>
                </a:solidFill>
                <a:latin typeface="微软雅黑" panose="020B0503020204020204" pitchFamily="34" charset="-122"/>
                <a:ea typeface="微软雅黑" panose="020B0503020204020204" pitchFamily="34" charset="-122"/>
                <a:sym typeface="微软雅黑" pitchFamily="34" charset="-122"/>
              </a:rPr>
              <a:t>在碳排放量估算的研究应用</a:t>
            </a:r>
            <a:endParaRPr lang="zh-CN" altLang="en-US" sz="2400" spc="300" dirty="0">
              <a:solidFill>
                <a:srgbClr val="45B549"/>
              </a:solidFill>
              <a:latin typeface="微软雅黑" panose="020B0503020204020204" pitchFamily="34" charset="-122"/>
              <a:ea typeface="微软雅黑" panose="020B0503020204020204" pitchFamily="34" charset="-122"/>
              <a:sym typeface="微软雅黑" pitchFamily="34" charset="-122"/>
            </a:endParaRPr>
          </a:p>
        </p:txBody>
      </p:sp>
      <p:sp>
        <p:nvSpPr>
          <p:cNvPr id="15" name="TextBox 71">
            <a:extLst>
              <a:ext uri="{FF2B5EF4-FFF2-40B4-BE49-F238E27FC236}">
                <a16:creationId xmlns="" xmlns:a16="http://schemas.microsoft.com/office/drawing/2014/main" id="{EBDDC217-05A9-4B05-A2FA-F53F521F5C76}"/>
              </a:ext>
            </a:extLst>
          </p:cNvPr>
          <p:cNvSpPr txBox="1"/>
          <p:nvPr/>
        </p:nvSpPr>
        <p:spPr>
          <a:xfrm>
            <a:off x="2124642" y="2169921"/>
            <a:ext cx="5003293" cy="338554"/>
          </a:xfrm>
          <a:prstGeom prst="rect">
            <a:avLst/>
          </a:prstGeom>
          <a:noFill/>
        </p:spPr>
        <p:txBody>
          <a:bodyPr wrap="none" rtlCol="0">
            <a:spAutoFit/>
          </a:bodyPr>
          <a:lstStyle/>
          <a:p>
            <a:r>
              <a:rPr lang="zh-CN" altLang="en-US" sz="1600" dirty="0" smtClean="0">
                <a:solidFill>
                  <a:srgbClr val="45B549"/>
                </a:solidFill>
                <a:latin typeface="微软雅黑" pitchFamily="34" charset="-122"/>
                <a:ea typeface="微软雅黑" pitchFamily="34" charset="-122"/>
              </a:rPr>
              <a:t>小组成员：谢婷 李宜可 吴文娴 吴风波 朱立谨 李明龙</a:t>
            </a:r>
            <a:endParaRPr lang="zh-CN" altLang="en-US" sz="1600" dirty="0">
              <a:solidFill>
                <a:srgbClr val="45B549"/>
              </a:solidFill>
              <a:latin typeface="微软雅黑" pitchFamily="34" charset="-122"/>
              <a:ea typeface="微软雅黑" pitchFamily="34" charset="-122"/>
            </a:endParaRPr>
          </a:p>
        </p:txBody>
      </p:sp>
      <p:sp>
        <p:nvSpPr>
          <p:cNvPr id="16" name="矩形 15">
            <a:extLst>
              <a:ext uri="{FF2B5EF4-FFF2-40B4-BE49-F238E27FC236}">
                <a16:creationId xmlns="" xmlns:a16="http://schemas.microsoft.com/office/drawing/2014/main" id="{12D17A5E-8D2A-401A-875B-0617A7111041}"/>
              </a:ext>
            </a:extLst>
          </p:cNvPr>
          <p:cNvSpPr/>
          <p:nvPr/>
        </p:nvSpPr>
        <p:spPr>
          <a:xfrm>
            <a:off x="2335696" y="1558953"/>
            <a:ext cx="4391574" cy="461665"/>
          </a:xfrm>
          <a:prstGeom prst="rect">
            <a:avLst/>
          </a:prstGeom>
        </p:spPr>
        <p:txBody>
          <a:bodyPr wrap="square">
            <a:spAutoFit/>
          </a:bodyPr>
          <a:lstStyle/>
          <a:p>
            <a:pPr algn="ctr"/>
            <a:r>
              <a:rPr lang="en-US" altLang="zh-CN" sz="1200" b="1" spc="300" dirty="0">
                <a:solidFill>
                  <a:srgbClr val="45B549"/>
                </a:solidFill>
                <a:latin typeface="Bradley Hand ITC" panose="03070402050302030203" pitchFamily="66" charset="0"/>
                <a:ea typeface="微软雅黑" panose="020B0503020204020204" pitchFamily="34" charset="-122"/>
                <a:cs typeface="Adobe Arabic" panose="02040503050201020203" pitchFamily="18" charset="-78"/>
                <a:sym typeface="微软雅黑" pitchFamily="34" charset="-122"/>
              </a:rPr>
              <a:t>—Night-time Imagery as a </a:t>
            </a:r>
            <a:r>
              <a:rPr lang="en-US" altLang="zh-CN" sz="1200" b="1" spc="300" dirty="0" smtClean="0">
                <a:solidFill>
                  <a:srgbClr val="45B549"/>
                </a:solidFill>
                <a:latin typeface="Bradley Hand ITC" panose="03070402050302030203" pitchFamily="66" charset="0"/>
                <a:ea typeface="微软雅黑" panose="020B0503020204020204" pitchFamily="34" charset="-122"/>
                <a:cs typeface="Adobe Arabic" panose="02040503050201020203" pitchFamily="18" charset="-78"/>
                <a:sym typeface="微软雅黑" pitchFamily="34" charset="-122"/>
              </a:rPr>
              <a:t>Tool</a:t>
            </a:r>
          </a:p>
          <a:p>
            <a:pPr algn="ctr"/>
            <a:r>
              <a:rPr lang="en-US" altLang="zh-CN" sz="1200" b="1" spc="300" dirty="0" smtClean="0">
                <a:solidFill>
                  <a:srgbClr val="45B549"/>
                </a:solidFill>
                <a:latin typeface="Bradley Hand ITC" panose="03070402050302030203" pitchFamily="66" charset="0"/>
                <a:ea typeface="微软雅黑" panose="020B0503020204020204" pitchFamily="34" charset="-122"/>
                <a:cs typeface="Adobe Arabic" panose="02040503050201020203" pitchFamily="18" charset="-78"/>
                <a:sym typeface="微软雅黑" pitchFamily="34" charset="-122"/>
              </a:rPr>
              <a:t> </a:t>
            </a:r>
            <a:r>
              <a:rPr lang="en-US" altLang="zh-CN" sz="1200" b="1" spc="300" dirty="0">
                <a:solidFill>
                  <a:srgbClr val="45B549"/>
                </a:solidFill>
                <a:latin typeface="Bradley Hand ITC" panose="03070402050302030203" pitchFamily="66" charset="0"/>
                <a:ea typeface="微软雅黑" panose="020B0503020204020204" pitchFamily="34" charset="-122"/>
                <a:cs typeface="Adobe Arabic" panose="02040503050201020203" pitchFamily="18" charset="-78"/>
                <a:sym typeface="微软雅黑" pitchFamily="34" charset="-122"/>
              </a:rPr>
              <a:t>for </a:t>
            </a:r>
            <a:r>
              <a:rPr lang="en-US" altLang="zh-CN" sz="1200" b="1" spc="300" dirty="0" smtClean="0">
                <a:solidFill>
                  <a:srgbClr val="45B549"/>
                </a:solidFill>
                <a:latin typeface="Bradley Hand ITC" panose="03070402050302030203" pitchFamily="66" charset="0"/>
                <a:ea typeface="微软雅黑" panose="020B0503020204020204" pitchFamily="34" charset="-122"/>
                <a:cs typeface="Adobe Arabic" panose="02040503050201020203" pitchFamily="18" charset="-78"/>
                <a:sym typeface="微软雅黑" pitchFamily="34" charset="-122"/>
              </a:rPr>
              <a:t>estimating carbon dioxide emission—</a:t>
            </a:r>
            <a:endParaRPr lang="zh-CN" altLang="en-US" sz="1200" b="1" spc="300" dirty="0">
              <a:solidFill>
                <a:srgbClr val="45B549"/>
              </a:solidFill>
              <a:latin typeface="Bradley Hand ITC" panose="03070402050302030203" pitchFamily="66" charset="0"/>
              <a:ea typeface="微软雅黑" panose="020B0503020204020204" pitchFamily="34" charset="-122"/>
              <a:cs typeface="Adobe Arabic" panose="02040503050201020203" pitchFamily="18" charset="-78"/>
              <a:sym typeface="微软雅黑" pitchFamily="34" charset="-122"/>
            </a:endParaRPr>
          </a:p>
        </p:txBody>
      </p:sp>
    </p:spTree>
    <p:extLst>
      <p:ext uri="{BB962C8B-B14F-4D97-AF65-F5344CB8AC3E}">
        <p14:creationId xmlns:p14="http://schemas.microsoft.com/office/powerpoint/2010/main" val="283118140"/>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timing>
    <p:tnLst>
      <p:par>
        <p:cTn id="1" dur="indefinite" restart="never" nodeType="tmRoot">
          <p:childTnLst>
            <p:audio>
              <p:cMediaNode vol="80000" numSld="999">
                <p:cTn id="2" repeatCount="indefinite" fill="hold" display="0">
                  <p:stCondLst>
                    <p:cond delay="indefinite"/>
                  </p:stCondLst>
                  <p:endCondLst>
                    <p:cond evt="onStopAudio" delay="0">
                      <p:tgtEl>
                        <p:sldTgt/>
                      </p:tgtEl>
                    </p:cond>
                  </p:endCondLst>
                </p:cTn>
                <p:tgtEl>
                  <p:spTgt spid="28"/>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3283" y="0"/>
            <a:ext cx="4737434" cy="5143500"/>
          </a:xfrm>
          <a:prstGeom prst="rect">
            <a:avLst/>
          </a:prstGeom>
        </p:spPr>
      </p:pic>
    </p:spTree>
    <p:extLst>
      <p:ext uri="{BB962C8B-B14F-4D97-AF65-F5344CB8AC3E}">
        <p14:creationId xmlns:p14="http://schemas.microsoft.com/office/powerpoint/2010/main" val="1068650586"/>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 xmlns:a16="http://schemas.microsoft.com/office/drawing/2014/main" id="{420A1DCB-424D-4853-B683-757EE15CBEB3}"/>
              </a:ext>
            </a:extLst>
          </p:cNvPr>
          <p:cNvGrpSpPr/>
          <p:nvPr/>
        </p:nvGrpSpPr>
        <p:grpSpPr>
          <a:xfrm>
            <a:off x="0" y="1"/>
            <a:ext cx="9144000" cy="6244158"/>
            <a:chOff x="1" y="-70690"/>
            <a:chExt cx="9144000" cy="6772685"/>
          </a:xfrm>
        </p:grpSpPr>
        <p:pic>
          <p:nvPicPr>
            <p:cNvPr id="6" name="图片 5">
              <a:extLst>
                <a:ext uri="{FF2B5EF4-FFF2-40B4-BE49-F238E27FC236}">
                  <a16:creationId xmlns="" xmlns:a16="http://schemas.microsoft.com/office/drawing/2014/main" id="{E7A9D5DC-6BCF-43CC-BBDB-3AF3BA29ABAC}"/>
                </a:ext>
              </a:extLst>
            </p:cNvPr>
            <p:cNvPicPr>
              <a:picLocks noChangeAspect="1"/>
            </p:cNvPicPr>
            <p:nvPr/>
          </p:nvPicPr>
          <p:blipFill>
            <a:blip r:embed="rId3"/>
            <a:stretch>
              <a:fillRect/>
            </a:stretch>
          </p:blipFill>
          <p:spPr>
            <a:xfrm>
              <a:off x="1" y="-70690"/>
              <a:ext cx="9144000" cy="5668094"/>
            </a:xfrm>
            <a:prstGeom prst="rect">
              <a:avLst/>
            </a:prstGeom>
          </p:spPr>
        </p:pic>
        <p:grpSp>
          <p:nvGrpSpPr>
            <p:cNvPr id="7" name="组合 6">
              <a:extLst>
                <a:ext uri="{FF2B5EF4-FFF2-40B4-BE49-F238E27FC236}">
                  <a16:creationId xmlns="" xmlns:a16="http://schemas.microsoft.com/office/drawing/2014/main" id="{35DD5C5A-AADC-4A09-986B-F207AC7000D0}"/>
                </a:ext>
              </a:extLst>
            </p:cNvPr>
            <p:cNvGrpSpPr/>
            <p:nvPr/>
          </p:nvGrpSpPr>
          <p:grpSpPr>
            <a:xfrm>
              <a:off x="1" y="1875599"/>
              <a:ext cx="9045530" cy="4826396"/>
              <a:chOff x="1" y="1875599"/>
              <a:chExt cx="9045530" cy="4826396"/>
            </a:xfrm>
          </p:grpSpPr>
          <p:pic>
            <p:nvPicPr>
              <p:cNvPr id="8" name="图片 7">
                <a:extLst>
                  <a:ext uri="{FF2B5EF4-FFF2-40B4-BE49-F238E27FC236}">
                    <a16:creationId xmlns="" xmlns:a16="http://schemas.microsoft.com/office/drawing/2014/main" id="{C4AE5543-9665-41A9-BABD-EC8E04832D38}"/>
                  </a:ext>
                </a:extLst>
              </p:cNvPr>
              <p:cNvPicPr>
                <a:picLocks noChangeAspect="1"/>
              </p:cNvPicPr>
              <p:nvPr/>
            </p:nvPicPr>
            <p:blipFill>
              <a:blip r:embed="rId4"/>
              <a:stretch>
                <a:fillRect/>
              </a:stretch>
            </p:blipFill>
            <p:spPr>
              <a:xfrm>
                <a:off x="1" y="1875599"/>
                <a:ext cx="7226574" cy="4826396"/>
              </a:xfrm>
              <a:prstGeom prst="rect">
                <a:avLst/>
              </a:prstGeom>
            </p:spPr>
          </p:pic>
          <p:sp>
            <p:nvSpPr>
              <p:cNvPr id="11" name="Freeform 7">
                <a:extLst>
                  <a:ext uri="{FF2B5EF4-FFF2-40B4-BE49-F238E27FC236}">
                    <a16:creationId xmlns="" xmlns:a16="http://schemas.microsoft.com/office/drawing/2014/main" id="{9FD6594E-E35D-49EA-BD5D-C63EDA6FEF8E}"/>
                  </a:ext>
                </a:extLst>
              </p:cNvPr>
              <p:cNvSpPr>
                <a:spLocks noEditPoints="1"/>
              </p:cNvSpPr>
              <p:nvPr/>
            </p:nvSpPr>
            <p:spPr bwMode="auto">
              <a:xfrm>
                <a:off x="8439106" y="4069722"/>
                <a:ext cx="606425" cy="1501775"/>
              </a:xfrm>
              <a:custGeom>
                <a:avLst/>
                <a:gdLst>
                  <a:gd name="T0" fmla="*/ 53 w 96"/>
                  <a:gd name="T1" fmla="*/ 212 h 237"/>
                  <a:gd name="T2" fmla="*/ 54 w 96"/>
                  <a:gd name="T3" fmla="*/ 204 h 237"/>
                  <a:gd name="T4" fmla="*/ 58 w 96"/>
                  <a:gd name="T5" fmla="*/ 188 h 237"/>
                  <a:gd name="T6" fmla="*/ 75 w 96"/>
                  <a:gd name="T7" fmla="*/ 172 h 237"/>
                  <a:gd name="T8" fmla="*/ 95 w 96"/>
                  <a:gd name="T9" fmla="*/ 148 h 237"/>
                  <a:gd name="T10" fmla="*/ 91 w 96"/>
                  <a:gd name="T11" fmla="*/ 132 h 237"/>
                  <a:gd name="T12" fmla="*/ 71 w 96"/>
                  <a:gd name="T13" fmla="*/ 138 h 237"/>
                  <a:gd name="T14" fmla="*/ 56 w 96"/>
                  <a:gd name="T15" fmla="*/ 166 h 237"/>
                  <a:gd name="T16" fmla="*/ 52 w 96"/>
                  <a:gd name="T17" fmla="*/ 151 h 237"/>
                  <a:gd name="T18" fmla="*/ 51 w 96"/>
                  <a:gd name="T19" fmla="*/ 131 h 237"/>
                  <a:gd name="T20" fmla="*/ 58 w 96"/>
                  <a:gd name="T21" fmla="*/ 118 h 237"/>
                  <a:gd name="T22" fmla="*/ 70 w 96"/>
                  <a:gd name="T23" fmla="*/ 89 h 237"/>
                  <a:gd name="T24" fmla="*/ 70 w 96"/>
                  <a:gd name="T25" fmla="*/ 84 h 237"/>
                  <a:gd name="T26" fmla="*/ 64 w 96"/>
                  <a:gd name="T27" fmla="*/ 64 h 237"/>
                  <a:gd name="T28" fmla="*/ 54 w 96"/>
                  <a:gd name="T29" fmla="*/ 70 h 237"/>
                  <a:gd name="T30" fmla="*/ 41 w 96"/>
                  <a:gd name="T31" fmla="*/ 86 h 237"/>
                  <a:gd name="T32" fmla="*/ 32 w 96"/>
                  <a:gd name="T33" fmla="*/ 55 h 237"/>
                  <a:gd name="T34" fmla="*/ 30 w 96"/>
                  <a:gd name="T35" fmla="*/ 38 h 237"/>
                  <a:gd name="T36" fmla="*/ 16 w 96"/>
                  <a:gd name="T37" fmla="*/ 1 h 237"/>
                  <a:gd name="T38" fmla="*/ 4 w 96"/>
                  <a:gd name="T39" fmla="*/ 29 h 237"/>
                  <a:gd name="T40" fmla="*/ 18 w 96"/>
                  <a:gd name="T41" fmla="*/ 51 h 237"/>
                  <a:gd name="T42" fmla="*/ 26 w 96"/>
                  <a:gd name="T43" fmla="*/ 57 h 237"/>
                  <a:gd name="T44" fmla="*/ 28 w 96"/>
                  <a:gd name="T45" fmla="*/ 61 h 237"/>
                  <a:gd name="T46" fmla="*/ 34 w 96"/>
                  <a:gd name="T47" fmla="*/ 84 h 237"/>
                  <a:gd name="T48" fmla="*/ 41 w 96"/>
                  <a:gd name="T49" fmla="*/ 113 h 237"/>
                  <a:gd name="T50" fmla="*/ 40 w 96"/>
                  <a:gd name="T51" fmla="*/ 118 h 237"/>
                  <a:gd name="T52" fmla="*/ 31 w 96"/>
                  <a:gd name="T53" fmla="*/ 97 h 237"/>
                  <a:gd name="T54" fmla="*/ 9 w 96"/>
                  <a:gd name="T55" fmla="*/ 83 h 237"/>
                  <a:gd name="T56" fmla="*/ 18 w 96"/>
                  <a:gd name="T57" fmla="*/ 116 h 237"/>
                  <a:gd name="T58" fmla="*/ 44 w 96"/>
                  <a:gd name="T59" fmla="*/ 138 h 237"/>
                  <a:gd name="T60" fmla="*/ 45 w 96"/>
                  <a:gd name="T61" fmla="*/ 151 h 237"/>
                  <a:gd name="T62" fmla="*/ 39 w 96"/>
                  <a:gd name="T63" fmla="*/ 153 h 237"/>
                  <a:gd name="T64" fmla="*/ 20 w 96"/>
                  <a:gd name="T65" fmla="*/ 147 h 237"/>
                  <a:gd name="T66" fmla="*/ 20 w 96"/>
                  <a:gd name="T67" fmla="*/ 168 h 237"/>
                  <a:gd name="T68" fmla="*/ 39 w 96"/>
                  <a:gd name="T69" fmla="*/ 191 h 237"/>
                  <a:gd name="T70" fmla="*/ 46 w 96"/>
                  <a:gd name="T71" fmla="*/ 207 h 237"/>
                  <a:gd name="T72" fmla="*/ 46 w 96"/>
                  <a:gd name="T73" fmla="*/ 226 h 237"/>
                  <a:gd name="T74" fmla="*/ 42 w 96"/>
                  <a:gd name="T75" fmla="*/ 220 h 237"/>
                  <a:gd name="T76" fmla="*/ 37 w 96"/>
                  <a:gd name="T77" fmla="*/ 208 h 237"/>
                  <a:gd name="T78" fmla="*/ 16 w 96"/>
                  <a:gd name="T79" fmla="*/ 200 h 237"/>
                  <a:gd name="T80" fmla="*/ 13 w 96"/>
                  <a:gd name="T81" fmla="*/ 230 h 237"/>
                  <a:gd name="T82" fmla="*/ 34 w 96"/>
                  <a:gd name="T83" fmla="*/ 229 h 237"/>
                  <a:gd name="T84" fmla="*/ 54 w 96"/>
                  <a:gd name="T85" fmla="*/ 227 h 237"/>
                  <a:gd name="T86" fmla="*/ 80 w 96"/>
                  <a:gd name="T87" fmla="*/ 162 h 237"/>
                  <a:gd name="T88" fmla="*/ 79 w 96"/>
                  <a:gd name="T89" fmla="*/ 149 h 237"/>
                  <a:gd name="T90" fmla="*/ 64 w 96"/>
                  <a:gd name="T91" fmla="*/ 83 h 237"/>
                  <a:gd name="T92" fmla="*/ 60 w 96"/>
                  <a:gd name="T93" fmla="*/ 80 h 237"/>
                  <a:gd name="T94" fmla="*/ 60 w 96"/>
                  <a:gd name="T95" fmla="*/ 80 h 237"/>
                  <a:gd name="T96" fmla="*/ 60 w 96"/>
                  <a:gd name="T97" fmla="*/ 99 h 237"/>
                  <a:gd name="T98" fmla="*/ 52 w 96"/>
                  <a:gd name="T99" fmla="*/ 103 h 237"/>
                  <a:gd name="T100" fmla="*/ 52 w 96"/>
                  <a:gd name="T101" fmla="*/ 103 h 237"/>
                  <a:gd name="T102" fmla="*/ 11 w 96"/>
                  <a:gd name="T103" fmla="*/ 17 h 237"/>
                  <a:gd name="T104" fmla="*/ 17 w 96"/>
                  <a:gd name="T105" fmla="*/ 46 h 237"/>
                  <a:gd name="T106" fmla="*/ 17 w 96"/>
                  <a:gd name="T107" fmla="*/ 47 h 237"/>
                  <a:gd name="T108" fmla="*/ 12 w 96"/>
                  <a:gd name="T109" fmla="*/ 22 h 237"/>
                  <a:gd name="T110" fmla="*/ 19 w 96"/>
                  <a:gd name="T111" fmla="*/ 39 h 237"/>
                  <a:gd name="T112" fmla="*/ 29 w 96"/>
                  <a:gd name="T113" fmla="*/ 50 h 237"/>
                  <a:gd name="T114" fmla="*/ 17 w 96"/>
                  <a:gd name="T115" fmla="*/ 224 h 237"/>
                  <a:gd name="T116" fmla="*/ 23 w 96"/>
                  <a:gd name="T117" fmla="*/ 222 h 237"/>
                  <a:gd name="T118" fmla="*/ 19 w 96"/>
                  <a:gd name="T119" fmla="*/ 230 h 237"/>
                  <a:gd name="T120" fmla="*/ 48 w 96"/>
                  <a:gd name="T121" fmla="*/ 225 h 237"/>
                  <a:gd name="T122" fmla="*/ 46 w 96"/>
                  <a:gd name="T123" fmla="*/ 181 h 237"/>
                  <a:gd name="T124" fmla="*/ 52 w 96"/>
                  <a:gd name="T125" fmla="*/ 182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96" h="237">
                    <a:moveTo>
                      <a:pt x="53" y="219"/>
                    </a:moveTo>
                    <a:cubicBezTo>
                      <a:pt x="53" y="217"/>
                      <a:pt x="52" y="215"/>
                      <a:pt x="53" y="214"/>
                    </a:cubicBezTo>
                    <a:cubicBezTo>
                      <a:pt x="53" y="213"/>
                      <a:pt x="53" y="213"/>
                      <a:pt x="53" y="213"/>
                    </a:cubicBezTo>
                    <a:cubicBezTo>
                      <a:pt x="53" y="212"/>
                      <a:pt x="53" y="212"/>
                      <a:pt x="53" y="212"/>
                    </a:cubicBezTo>
                    <a:cubicBezTo>
                      <a:pt x="53" y="212"/>
                      <a:pt x="52" y="212"/>
                      <a:pt x="52" y="212"/>
                    </a:cubicBezTo>
                    <a:cubicBezTo>
                      <a:pt x="52" y="212"/>
                      <a:pt x="53" y="212"/>
                      <a:pt x="53" y="212"/>
                    </a:cubicBezTo>
                    <a:cubicBezTo>
                      <a:pt x="53" y="210"/>
                      <a:pt x="53" y="209"/>
                      <a:pt x="53" y="207"/>
                    </a:cubicBezTo>
                    <a:cubicBezTo>
                      <a:pt x="53" y="206"/>
                      <a:pt x="54" y="205"/>
                      <a:pt x="54" y="204"/>
                    </a:cubicBezTo>
                    <a:cubicBezTo>
                      <a:pt x="53" y="202"/>
                      <a:pt x="53" y="200"/>
                      <a:pt x="55" y="198"/>
                    </a:cubicBezTo>
                    <a:cubicBezTo>
                      <a:pt x="55" y="197"/>
                      <a:pt x="56" y="195"/>
                      <a:pt x="56" y="194"/>
                    </a:cubicBezTo>
                    <a:cubicBezTo>
                      <a:pt x="56" y="194"/>
                      <a:pt x="56" y="194"/>
                      <a:pt x="56" y="193"/>
                    </a:cubicBezTo>
                    <a:cubicBezTo>
                      <a:pt x="57" y="192"/>
                      <a:pt x="58" y="190"/>
                      <a:pt x="58" y="188"/>
                    </a:cubicBezTo>
                    <a:cubicBezTo>
                      <a:pt x="59" y="187"/>
                      <a:pt x="60" y="186"/>
                      <a:pt x="62" y="184"/>
                    </a:cubicBezTo>
                    <a:cubicBezTo>
                      <a:pt x="63" y="182"/>
                      <a:pt x="64" y="181"/>
                      <a:pt x="66" y="180"/>
                    </a:cubicBezTo>
                    <a:cubicBezTo>
                      <a:pt x="68" y="179"/>
                      <a:pt x="69" y="178"/>
                      <a:pt x="70" y="177"/>
                    </a:cubicBezTo>
                    <a:cubicBezTo>
                      <a:pt x="72" y="175"/>
                      <a:pt x="74" y="174"/>
                      <a:pt x="75" y="172"/>
                    </a:cubicBezTo>
                    <a:cubicBezTo>
                      <a:pt x="79" y="170"/>
                      <a:pt x="82" y="167"/>
                      <a:pt x="83" y="164"/>
                    </a:cubicBezTo>
                    <a:cubicBezTo>
                      <a:pt x="84" y="163"/>
                      <a:pt x="85" y="163"/>
                      <a:pt x="85" y="162"/>
                    </a:cubicBezTo>
                    <a:cubicBezTo>
                      <a:pt x="86" y="162"/>
                      <a:pt x="88" y="161"/>
                      <a:pt x="89" y="161"/>
                    </a:cubicBezTo>
                    <a:cubicBezTo>
                      <a:pt x="93" y="157"/>
                      <a:pt x="94" y="153"/>
                      <a:pt x="95" y="148"/>
                    </a:cubicBezTo>
                    <a:cubicBezTo>
                      <a:pt x="95" y="147"/>
                      <a:pt x="95" y="147"/>
                      <a:pt x="95" y="146"/>
                    </a:cubicBezTo>
                    <a:cubicBezTo>
                      <a:pt x="95" y="146"/>
                      <a:pt x="96" y="145"/>
                      <a:pt x="96" y="144"/>
                    </a:cubicBezTo>
                    <a:cubicBezTo>
                      <a:pt x="95" y="142"/>
                      <a:pt x="95" y="139"/>
                      <a:pt x="95" y="137"/>
                    </a:cubicBezTo>
                    <a:cubicBezTo>
                      <a:pt x="93" y="135"/>
                      <a:pt x="92" y="134"/>
                      <a:pt x="91" y="132"/>
                    </a:cubicBezTo>
                    <a:cubicBezTo>
                      <a:pt x="91" y="130"/>
                      <a:pt x="89" y="131"/>
                      <a:pt x="88" y="130"/>
                    </a:cubicBezTo>
                    <a:cubicBezTo>
                      <a:pt x="86" y="129"/>
                      <a:pt x="84" y="129"/>
                      <a:pt x="82" y="130"/>
                    </a:cubicBezTo>
                    <a:cubicBezTo>
                      <a:pt x="78" y="131"/>
                      <a:pt x="75" y="133"/>
                      <a:pt x="73" y="136"/>
                    </a:cubicBezTo>
                    <a:cubicBezTo>
                      <a:pt x="72" y="137"/>
                      <a:pt x="71" y="138"/>
                      <a:pt x="71" y="138"/>
                    </a:cubicBezTo>
                    <a:cubicBezTo>
                      <a:pt x="70" y="139"/>
                      <a:pt x="69" y="139"/>
                      <a:pt x="69" y="140"/>
                    </a:cubicBezTo>
                    <a:cubicBezTo>
                      <a:pt x="67" y="143"/>
                      <a:pt x="65" y="147"/>
                      <a:pt x="63" y="151"/>
                    </a:cubicBezTo>
                    <a:cubicBezTo>
                      <a:pt x="62" y="153"/>
                      <a:pt x="60" y="156"/>
                      <a:pt x="59" y="159"/>
                    </a:cubicBezTo>
                    <a:cubicBezTo>
                      <a:pt x="58" y="161"/>
                      <a:pt x="57" y="164"/>
                      <a:pt x="56" y="166"/>
                    </a:cubicBezTo>
                    <a:cubicBezTo>
                      <a:pt x="56" y="166"/>
                      <a:pt x="55" y="166"/>
                      <a:pt x="54" y="166"/>
                    </a:cubicBezTo>
                    <a:cubicBezTo>
                      <a:pt x="54" y="164"/>
                      <a:pt x="54" y="161"/>
                      <a:pt x="54" y="159"/>
                    </a:cubicBezTo>
                    <a:cubicBezTo>
                      <a:pt x="53" y="157"/>
                      <a:pt x="53" y="155"/>
                      <a:pt x="53" y="153"/>
                    </a:cubicBezTo>
                    <a:cubicBezTo>
                      <a:pt x="53" y="153"/>
                      <a:pt x="53" y="152"/>
                      <a:pt x="52" y="151"/>
                    </a:cubicBezTo>
                    <a:cubicBezTo>
                      <a:pt x="52" y="148"/>
                      <a:pt x="52" y="145"/>
                      <a:pt x="51" y="142"/>
                    </a:cubicBezTo>
                    <a:cubicBezTo>
                      <a:pt x="52" y="141"/>
                      <a:pt x="52" y="141"/>
                      <a:pt x="52" y="140"/>
                    </a:cubicBezTo>
                    <a:cubicBezTo>
                      <a:pt x="52" y="138"/>
                      <a:pt x="51" y="137"/>
                      <a:pt x="51" y="135"/>
                    </a:cubicBezTo>
                    <a:cubicBezTo>
                      <a:pt x="51" y="134"/>
                      <a:pt x="51" y="132"/>
                      <a:pt x="51" y="131"/>
                    </a:cubicBezTo>
                    <a:cubicBezTo>
                      <a:pt x="51" y="130"/>
                      <a:pt x="52" y="129"/>
                      <a:pt x="53" y="128"/>
                    </a:cubicBezTo>
                    <a:cubicBezTo>
                      <a:pt x="53" y="126"/>
                      <a:pt x="54" y="125"/>
                      <a:pt x="55" y="123"/>
                    </a:cubicBezTo>
                    <a:cubicBezTo>
                      <a:pt x="56" y="122"/>
                      <a:pt x="56" y="121"/>
                      <a:pt x="57" y="121"/>
                    </a:cubicBezTo>
                    <a:cubicBezTo>
                      <a:pt x="57" y="120"/>
                      <a:pt x="57" y="119"/>
                      <a:pt x="58" y="118"/>
                    </a:cubicBezTo>
                    <a:cubicBezTo>
                      <a:pt x="61" y="115"/>
                      <a:pt x="63" y="111"/>
                      <a:pt x="64" y="107"/>
                    </a:cubicBezTo>
                    <a:cubicBezTo>
                      <a:pt x="65" y="106"/>
                      <a:pt x="65" y="105"/>
                      <a:pt x="65" y="105"/>
                    </a:cubicBezTo>
                    <a:cubicBezTo>
                      <a:pt x="66" y="103"/>
                      <a:pt x="67" y="101"/>
                      <a:pt x="67" y="100"/>
                    </a:cubicBezTo>
                    <a:cubicBezTo>
                      <a:pt x="68" y="96"/>
                      <a:pt x="69" y="93"/>
                      <a:pt x="70" y="89"/>
                    </a:cubicBezTo>
                    <a:cubicBezTo>
                      <a:pt x="71" y="88"/>
                      <a:pt x="71" y="86"/>
                      <a:pt x="71" y="85"/>
                    </a:cubicBezTo>
                    <a:cubicBezTo>
                      <a:pt x="71" y="85"/>
                      <a:pt x="70" y="84"/>
                      <a:pt x="70" y="84"/>
                    </a:cubicBezTo>
                    <a:cubicBezTo>
                      <a:pt x="69" y="84"/>
                      <a:pt x="68" y="84"/>
                      <a:pt x="68" y="84"/>
                    </a:cubicBezTo>
                    <a:cubicBezTo>
                      <a:pt x="68" y="84"/>
                      <a:pt x="69" y="84"/>
                      <a:pt x="70" y="84"/>
                    </a:cubicBezTo>
                    <a:cubicBezTo>
                      <a:pt x="70" y="84"/>
                      <a:pt x="71" y="85"/>
                      <a:pt x="71" y="85"/>
                    </a:cubicBezTo>
                    <a:cubicBezTo>
                      <a:pt x="72" y="82"/>
                      <a:pt x="73" y="79"/>
                      <a:pt x="74" y="75"/>
                    </a:cubicBezTo>
                    <a:cubicBezTo>
                      <a:pt x="74" y="74"/>
                      <a:pt x="74" y="72"/>
                      <a:pt x="74" y="71"/>
                    </a:cubicBezTo>
                    <a:cubicBezTo>
                      <a:pt x="74" y="66"/>
                      <a:pt x="69" y="62"/>
                      <a:pt x="64" y="64"/>
                    </a:cubicBezTo>
                    <a:cubicBezTo>
                      <a:pt x="63" y="64"/>
                      <a:pt x="61" y="64"/>
                      <a:pt x="60" y="64"/>
                    </a:cubicBezTo>
                    <a:cubicBezTo>
                      <a:pt x="58" y="66"/>
                      <a:pt x="57" y="68"/>
                      <a:pt x="55" y="69"/>
                    </a:cubicBezTo>
                    <a:cubicBezTo>
                      <a:pt x="55" y="69"/>
                      <a:pt x="55" y="69"/>
                      <a:pt x="55" y="69"/>
                    </a:cubicBezTo>
                    <a:cubicBezTo>
                      <a:pt x="55" y="69"/>
                      <a:pt x="55" y="70"/>
                      <a:pt x="54" y="70"/>
                    </a:cubicBezTo>
                    <a:cubicBezTo>
                      <a:pt x="54" y="71"/>
                      <a:pt x="53" y="73"/>
                      <a:pt x="52" y="74"/>
                    </a:cubicBezTo>
                    <a:cubicBezTo>
                      <a:pt x="51" y="77"/>
                      <a:pt x="50" y="81"/>
                      <a:pt x="49" y="84"/>
                    </a:cubicBezTo>
                    <a:cubicBezTo>
                      <a:pt x="47" y="88"/>
                      <a:pt x="46" y="93"/>
                      <a:pt x="45" y="96"/>
                    </a:cubicBezTo>
                    <a:cubicBezTo>
                      <a:pt x="44" y="94"/>
                      <a:pt x="43" y="90"/>
                      <a:pt x="41" y="86"/>
                    </a:cubicBezTo>
                    <a:cubicBezTo>
                      <a:pt x="40" y="79"/>
                      <a:pt x="38" y="73"/>
                      <a:pt x="37" y="66"/>
                    </a:cubicBezTo>
                    <a:cubicBezTo>
                      <a:pt x="36" y="65"/>
                      <a:pt x="36" y="64"/>
                      <a:pt x="36" y="63"/>
                    </a:cubicBezTo>
                    <a:cubicBezTo>
                      <a:pt x="35" y="60"/>
                      <a:pt x="34" y="56"/>
                      <a:pt x="33" y="53"/>
                    </a:cubicBezTo>
                    <a:cubicBezTo>
                      <a:pt x="33" y="54"/>
                      <a:pt x="32" y="54"/>
                      <a:pt x="32" y="55"/>
                    </a:cubicBezTo>
                    <a:cubicBezTo>
                      <a:pt x="32" y="55"/>
                      <a:pt x="32" y="55"/>
                      <a:pt x="32" y="55"/>
                    </a:cubicBezTo>
                    <a:cubicBezTo>
                      <a:pt x="32" y="54"/>
                      <a:pt x="33" y="54"/>
                      <a:pt x="33" y="53"/>
                    </a:cubicBezTo>
                    <a:cubicBezTo>
                      <a:pt x="32" y="49"/>
                      <a:pt x="31" y="46"/>
                      <a:pt x="30" y="42"/>
                    </a:cubicBezTo>
                    <a:cubicBezTo>
                      <a:pt x="30" y="41"/>
                      <a:pt x="29" y="39"/>
                      <a:pt x="30" y="38"/>
                    </a:cubicBezTo>
                    <a:cubicBezTo>
                      <a:pt x="30" y="32"/>
                      <a:pt x="29" y="27"/>
                      <a:pt x="27" y="22"/>
                    </a:cubicBezTo>
                    <a:cubicBezTo>
                      <a:pt x="26" y="18"/>
                      <a:pt x="25" y="14"/>
                      <a:pt x="24" y="10"/>
                    </a:cubicBezTo>
                    <a:cubicBezTo>
                      <a:pt x="22" y="8"/>
                      <a:pt x="21" y="6"/>
                      <a:pt x="20" y="4"/>
                    </a:cubicBezTo>
                    <a:cubicBezTo>
                      <a:pt x="19" y="2"/>
                      <a:pt x="18" y="2"/>
                      <a:pt x="16" y="1"/>
                    </a:cubicBezTo>
                    <a:cubicBezTo>
                      <a:pt x="15" y="0"/>
                      <a:pt x="13" y="0"/>
                      <a:pt x="11" y="0"/>
                    </a:cubicBezTo>
                    <a:cubicBezTo>
                      <a:pt x="8" y="0"/>
                      <a:pt x="6" y="2"/>
                      <a:pt x="5" y="4"/>
                    </a:cubicBezTo>
                    <a:cubicBezTo>
                      <a:pt x="2" y="10"/>
                      <a:pt x="3" y="16"/>
                      <a:pt x="3" y="22"/>
                    </a:cubicBezTo>
                    <a:cubicBezTo>
                      <a:pt x="3" y="24"/>
                      <a:pt x="4" y="27"/>
                      <a:pt x="4" y="29"/>
                    </a:cubicBezTo>
                    <a:cubicBezTo>
                      <a:pt x="5" y="31"/>
                      <a:pt x="6" y="33"/>
                      <a:pt x="6" y="35"/>
                    </a:cubicBezTo>
                    <a:cubicBezTo>
                      <a:pt x="7" y="39"/>
                      <a:pt x="8" y="42"/>
                      <a:pt x="11" y="44"/>
                    </a:cubicBezTo>
                    <a:cubicBezTo>
                      <a:pt x="12" y="46"/>
                      <a:pt x="14" y="48"/>
                      <a:pt x="15" y="49"/>
                    </a:cubicBezTo>
                    <a:cubicBezTo>
                      <a:pt x="16" y="50"/>
                      <a:pt x="17" y="51"/>
                      <a:pt x="18" y="51"/>
                    </a:cubicBezTo>
                    <a:cubicBezTo>
                      <a:pt x="19" y="51"/>
                      <a:pt x="19" y="51"/>
                      <a:pt x="19" y="51"/>
                    </a:cubicBezTo>
                    <a:cubicBezTo>
                      <a:pt x="19" y="51"/>
                      <a:pt x="20" y="51"/>
                      <a:pt x="20" y="51"/>
                    </a:cubicBezTo>
                    <a:cubicBezTo>
                      <a:pt x="20" y="50"/>
                      <a:pt x="21" y="50"/>
                      <a:pt x="21" y="50"/>
                    </a:cubicBezTo>
                    <a:cubicBezTo>
                      <a:pt x="22" y="53"/>
                      <a:pt x="24" y="55"/>
                      <a:pt x="26" y="57"/>
                    </a:cubicBezTo>
                    <a:cubicBezTo>
                      <a:pt x="26" y="57"/>
                      <a:pt x="26" y="58"/>
                      <a:pt x="27" y="59"/>
                    </a:cubicBezTo>
                    <a:cubicBezTo>
                      <a:pt x="27" y="59"/>
                      <a:pt x="27" y="60"/>
                      <a:pt x="27" y="60"/>
                    </a:cubicBezTo>
                    <a:cubicBezTo>
                      <a:pt x="27" y="60"/>
                      <a:pt x="28" y="61"/>
                      <a:pt x="28" y="61"/>
                    </a:cubicBezTo>
                    <a:cubicBezTo>
                      <a:pt x="28" y="61"/>
                      <a:pt x="28" y="61"/>
                      <a:pt x="28" y="61"/>
                    </a:cubicBezTo>
                    <a:cubicBezTo>
                      <a:pt x="28" y="61"/>
                      <a:pt x="28" y="61"/>
                      <a:pt x="28" y="62"/>
                    </a:cubicBezTo>
                    <a:cubicBezTo>
                      <a:pt x="29" y="63"/>
                      <a:pt x="29" y="64"/>
                      <a:pt x="29" y="66"/>
                    </a:cubicBezTo>
                    <a:cubicBezTo>
                      <a:pt x="29" y="69"/>
                      <a:pt x="31" y="71"/>
                      <a:pt x="31" y="74"/>
                    </a:cubicBezTo>
                    <a:cubicBezTo>
                      <a:pt x="32" y="77"/>
                      <a:pt x="33" y="81"/>
                      <a:pt x="34" y="84"/>
                    </a:cubicBezTo>
                    <a:cubicBezTo>
                      <a:pt x="35" y="86"/>
                      <a:pt x="35" y="88"/>
                      <a:pt x="36" y="90"/>
                    </a:cubicBezTo>
                    <a:cubicBezTo>
                      <a:pt x="36" y="92"/>
                      <a:pt x="37" y="94"/>
                      <a:pt x="37" y="96"/>
                    </a:cubicBezTo>
                    <a:cubicBezTo>
                      <a:pt x="38" y="99"/>
                      <a:pt x="39" y="102"/>
                      <a:pt x="40" y="105"/>
                    </a:cubicBezTo>
                    <a:cubicBezTo>
                      <a:pt x="40" y="108"/>
                      <a:pt x="40" y="110"/>
                      <a:pt x="41" y="113"/>
                    </a:cubicBezTo>
                    <a:cubicBezTo>
                      <a:pt x="42" y="117"/>
                      <a:pt x="42" y="122"/>
                      <a:pt x="43" y="126"/>
                    </a:cubicBezTo>
                    <a:cubicBezTo>
                      <a:pt x="43" y="126"/>
                      <a:pt x="43" y="127"/>
                      <a:pt x="43" y="127"/>
                    </a:cubicBezTo>
                    <a:cubicBezTo>
                      <a:pt x="42" y="127"/>
                      <a:pt x="41" y="126"/>
                      <a:pt x="41" y="125"/>
                    </a:cubicBezTo>
                    <a:cubicBezTo>
                      <a:pt x="42" y="122"/>
                      <a:pt x="40" y="121"/>
                      <a:pt x="40" y="118"/>
                    </a:cubicBezTo>
                    <a:cubicBezTo>
                      <a:pt x="38" y="116"/>
                      <a:pt x="37" y="114"/>
                      <a:pt x="35" y="111"/>
                    </a:cubicBezTo>
                    <a:cubicBezTo>
                      <a:pt x="35" y="111"/>
                      <a:pt x="35" y="109"/>
                      <a:pt x="35" y="108"/>
                    </a:cubicBezTo>
                    <a:cubicBezTo>
                      <a:pt x="34" y="106"/>
                      <a:pt x="34" y="104"/>
                      <a:pt x="34" y="102"/>
                    </a:cubicBezTo>
                    <a:cubicBezTo>
                      <a:pt x="33" y="100"/>
                      <a:pt x="32" y="99"/>
                      <a:pt x="31" y="97"/>
                    </a:cubicBezTo>
                    <a:cubicBezTo>
                      <a:pt x="30" y="94"/>
                      <a:pt x="28" y="92"/>
                      <a:pt x="26" y="91"/>
                    </a:cubicBezTo>
                    <a:cubicBezTo>
                      <a:pt x="25" y="90"/>
                      <a:pt x="24" y="90"/>
                      <a:pt x="24" y="90"/>
                    </a:cubicBezTo>
                    <a:cubicBezTo>
                      <a:pt x="22" y="87"/>
                      <a:pt x="20" y="85"/>
                      <a:pt x="18" y="82"/>
                    </a:cubicBezTo>
                    <a:cubicBezTo>
                      <a:pt x="15" y="80"/>
                      <a:pt x="12" y="80"/>
                      <a:pt x="9" y="83"/>
                    </a:cubicBezTo>
                    <a:cubicBezTo>
                      <a:pt x="9" y="83"/>
                      <a:pt x="8" y="84"/>
                      <a:pt x="8" y="84"/>
                    </a:cubicBezTo>
                    <a:cubicBezTo>
                      <a:pt x="3" y="87"/>
                      <a:pt x="0" y="93"/>
                      <a:pt x="3" y="98"/>
                    </a:cubicBezTo>
                    <a:cubicBezTo>
                      <a:pt x="5" y="102"/>
                      <a:pt x="6" y="105"/>
                      <a:pt x="8" y="107"/>
                    </a:cubicBezTo>
                    <a:cubicBezTo>
                      <a:pt x="11" y="111"/>
                      <a:pt x="14" y="114"/>
                      <a:pt x="18" y="116"/>
                    </a:cubicBezTo>
                    <a:cubicBezTo>
                      <a:pt x="20" y="116"/>
                      <a:pt x="22" y="117"/>
                      <a:pt x="24" y="119"/>
                    </a:cubicBezTo>
                    <a:cubicBezTo>
                      <a:pt x="30" y="123"/>
                      <a:pt x="35" y="128"/>
                      <a:pt x="39" y="134"/>
                    </a:cubicBezTo>
                    <a:cubicBezTo>
                      <a:pt x="40" y="135"/>
                      <a:pt x="41" y="138"/>
                      <a:pt x="44" y="137"/>
                    </a:cubicBezTo>
                    <a:cubicBezTo>
                      <a:pt x="44" y="137"/>
                      <a:pt x="44" y="138"/>
                      <a:pt x="44" y="138"/>
                    </a:cubicBezTo>
                    <a:cubicBezTo>
                      <a:pt x="44" y="139"/>
                      <a:pt x="45" y="141"/>
                      <a:pt x="45" y="142"/>
                    </a:cubicBezTo>
                    <a:cubicBezTo>
                      <a:pt x="45" y="142"/>
                      <a:pt x="45" y="142"/>
                      <a:pt x="45" y="142"/>
                    </a:cubicBezTo>
                    <a:cubicBezTo>
                      <a:pt x="45" y="142"/>
                      <a:pt x="44" y="142"/>
                      <a:pt x="44" y="143"/>
                    </a:cubicBezTo>
                    <a:cubicBezTo>
                      <a:pt x="45" y="145"/>
                      <a:pt x="45" y="148"/>
                      <a:pt x="45" y="151"/>
                    </a:cubicBezTo>
                    <a:cubicBezTo>
                      <a:pt x="45" y="151"/>
                      <a:pt x="45" y="151"/>
                      <a:pt x="45" y="151"/>
                    </a:cubicBezTo>
                    <a:cubicBezTo>
                      <a:pt x="45" y="153"/>
                      <a:pt x="45" y="154"/>
                      <a:pt x="45" y="155"/>
                    </a:cubicBezTo>
                    <a:cubicBezTo>
                      <a:pt x="45" y="155"/>
                      <a:pt x="46" y="157"/>
                      <a:pt x="45" y="157"/>
                    </a:cubicBezTo>
                    <a:cubicBezTo>
                      <a:pt x="43" y="155"/>
                      <a:pt x="42" y="153"/>
                      <a:pt x="39" y="153"/>
                    </a:cubicBezTo>
                    <a:cubicBezTo>
                      <a:pt x="38" y="153"/>
                      <a:pt x="37" y="152"/>
                      <a:pt x="36" y="152"/>
                    </a:cubicBezTo>
                    <a:cubicBezTo>
                      <a:pt x="35" y="151"/>
                      <a:pt x="34" y="151"/>
                      <a:pt x="32" y="150"/>
                    </a:cubicBezTo>
                    <a:cubicBezTo>
                      <a:pt x="31" y="149"/>
                      <a:pt x="30" y="147"/>
                      <a:pt x="28" y="147"/>
                    </a:cubicBezTo>
                    <a:cubicBezTo>
                      <a:pt x="25" y="145"/>
                      <a:pt x="23" y="147"/>
                      <a:pt x="20" y="147"/>
                    </a:cubicBezTo>
                    <a:cubicBezTo>
                      <a:pt x="18" y="148"/>
                      <a:pt x="17" y="150"/>
                      <a:pt x="15" y="152"/>
                    </a:cubicBezTo>
                    <a:cubicBezTo>
                      <a:pt x="12" y="156"/>
                      <a:pt x="14" y="162"/>
                      <a:pt x="17" y="165"/>
                    </a:cubicBezTo>
                    <a:cubicBezTo>
                      <a:pt x="17" y="165"/>
                      <a:pt x="18" y="165"/>
                      <a:pt x="18" y="165"/>
                    </a:cubicBezTo>
                    <a:cubicBezTo>
                      <a:pt x="18" y="166"/>
                      <a:pt x="19" y="167"/>
                      <a:pt x="20" y="168"/>
                    </a:cubicBezTo>
                    <a:cubicBezTo>
                      <a:pt x="20" y="169"/>
                      <a:pt x="20" y="169"/>
                      <a:pt x="21" y="170"/>
                    </a:cubicBezTo>
                    <a:cubicBezTo>
                      <a:pt x="22" y="171"/>
                      <a:pt x="24" y="173"/>
                      <a:pt x="25" y="175"/>
                    </a:cubicBezTo>
                    <a:cubicBezTo>
                      <a:pt x="27" y="177"/>
                      <a:pt x="29" y="179"/>
                      <a:pt x="31" y="182"/>
                    </a:cubicBezTo>
                    <a:cubicBezTo>
                      <a:pt x="34" y="185"/>
                      <a:pt x="36" y="188"/>
                      <a:pt x="39" y="191"/>
                    </a:cubicBezTo>
                    <a:cubicBezTo>
                      <a:pt x="40" y="193"/>
                      <a:pt x="41" y="194"/>
                      <a:pt x="42" y="196"/>
                    </a:cubicBezTo>
                    <a:cubicBezTo>
                      <a:pt x="43" y="197"/>
                      <a:pt x="44" y="199"/>
                      <a:pt x="44" y="200"/>
                    </a:cubicBezTo>
                    <a:cubicBezTo>
                      <a:pt x="45" y="202"/>
                      <a:pt x="45" y="203"/>
                      <a:pt x="46" y="204"/>
                    </a:cubicBezTo>
                    <a:cubicBezTo>
                      <a:pt x="46" y="205"/>
                      <a:pt x="46" y="206"/>
                      <a:pt x="46" y="207"/>
                    </a:cubicBezTo>
                    <a:cubicBezTo>
                      <a:pt x="46" y="209"/>
                      <a:pt x="46" y="211"/>
                      <a:pt x="46" y="213"/>
                    </a:cubicBezTo>
                    <a:cubicBezTo>
                      <a:pt x="46" y="214"/>
                      <a:pt x="46" y="214"/>
                      <a:pt x="46" y="214"/>
                    </a:cubicBezTo>
                    <a:cubicBezTo>
                      <a:pt x="46" y="216"/>
                      <a:pt x="46" y="219"/>
                      <a:pt x="46" y="221"/>
                    </a:cubicBezTo>
                    <a:cubicBezTo>
                      <a:pt x="46" y="223"/>
                      <a:pt x="46" y="225"/>
                      <a:pt x="46" y="226"/>
                    </a:cubicBezTo>
                    <a:cubicBezTo>
                      <a:pt x="46" y="227"/>
                      <a:pt x="45" y="227"/>
                      <a:pt x="45" y="228"/>
                    </a:cubicBezTo>
                    <a:cubicBezTo>
                      <a:pt x="45" y="228"/>
                      <a:pt x="45" y="228"/>
                      <a:pt x="45" y="228"/>
                    </a:cubicBezTo>
                    <a:cubicBezTo>
                      <a:pt x="45" y="226"/>
                      <a:pt x="44" y="225"/>
                      <a:pt x="44" y="224"/>
                    </a:cubicBezTo>
                    <a:cubicBezTo>
                      <a:pt x="44" y="222"/>
                      <a:pt x="43" y="221"/>
                      <a:pt x="42" y="220"/>
                    </a:cubicBezTo>
                    <a:cubicBezTo>
                      <a:pt x="42" y="216"/>
                      <a:pt x="40" y="214"/>
                      <a:pt x="38" y="211"/>
                    </a:cubicBezTo>
                    <a:cubicBezTo>
                      <a:pt x="38" y="211"/>
                      <a:pt x="37" y="211"/>
                      <a:pt x="37" y="211"/>
                    </a:cubicBezTo>
                    <a:cubicBezTo>
                      <a:pt x="37" y="211"/>
                      <a:pt x="38" y="211"/>
                      <a:pt x="38" y="211"/>
                    </a:cubicBezTo>
                    <a:cubicBezTo>
                      <a:pt x="38" y="210"/>
                      <a:pt x="37" y="209"/>
                      <a:pt x="37" y="208"/>
                    </a:cubicBezTo>
                    <a:cubicBezTo>
                      <a:pt x="35" y="208"/>
                      <a:pt x="34" y="207"/>
                      <a:pt x="33" y="206"/>
                    </a:cubicBezTo>
                    <a:cubicBezTo>
                      <a:pt x="32" y="203"/>
                      <a:pt x="30" y="202"/>
                      <a:pt x="28" y="201"/>
                    </a:cubicBezTo>
                    <a:cubicBezTo>
                      <a:pt x="26" y="198"/>
                      <a:pt x="22" y="198"/>
                      <a:pt x="19" y="198"/>
                    </a:cubicBezTo>
                    <a:cubicBezTo>
                      <a:pt x="18" y="198"/>
                      <a:pt x="17" y="199"/>
                      <a:pt x="16" y="200"/>
                    </a:cubicBezTo>
                    <a:cubicBezTo>
                      <a:pt x="15" y="201"/>
                      <a:pt x="15" y="201"/>
                      <a:pt x="14" y="202"/>
                    </a:cubicBezTo>
                    <a:cubicBezTo>
                      <a:pt x="12" y="205"/>
                      <a:pt x="10" y="208"/>
                      <a:pt x="8" y="211"/>
                    </a:cubicBezTo>
                    <a:cubicBezTo>
                      <a:pt x="7" y="214"/>
                      <a:pt x="6" y="217"/>
                      <a:pt x="8" y="220"/>
                    </a:cubicBezTo>
                    <a:cubicBezTo>
                      <a:pt x="10" y="223"/>
                      <a:pt x="10" y="227"/>
                      <a:pt x="13" y="230"/>
                    </a:cubicBezTo>
                    <a:cubicBezTo>
                      <a:pt x="14" y="232"/>
                      <a:pt x="15" y="233"/>
                      <a:pt x="16" y="235"/>
                    </a:cubicBezTo>
                    <a:cubicBezTo>
                      <a:pt x="16" y="236"/>
                      <a:pt x="17" y="237"/>
                      <a:pt x="17" y="237"/>
                    </a:cubicBezTo>
                    <a:cubicBezTo>
                      <a:pt x="38" y="237"/>
                      <a:pt x="38" y="237"/>
                      <a:pt x="38" y="237"/>
                    </a:cubicBezTo>
                    <a:cubicBezTo>
                      <a:pt x="37" y="234"/>
                      <a:pt x="35" y="232"/>
                      <a:pt x="34" y="229"/>
                    </a:cubicBezTo>
                    <a:cubicBezTo>
                      <a:pt x="34" y="229"/>
                      <a:pt x="34" y="229"/>
                      <a:pt x="34" y="229"/>
                    </a:cubicBezTo>
                    <a:cubicBezTo>
                      <a:pt x="35" y="232"/>
                      <a:pt x="37" y="234"/>
                      <a:pt x="38" y="237"/>
                    </a:cubicBezTo>
                    <a:cubicBezTo>
                      <a:pt x="53" y="237"/>
                      <a:pt x="53" y="237"/>
                      <a:pt x="53" y="237"/>
                    </a:cubicBezTo>
                    <a:cubicBezTo>
                      <a:pt x="53" y="234"/>
                      <a:pt x="54" y="230"/>
                      <a:pt x="54" y="227"/>
                    </a:cubicBezTo>
                    <a:cubicBezTo>
                      <a:pt x="54" y="224"/>
                      <a:pt x="53" y="221"/>
                      <a:pt x="53" y="219"/>
                    </a:cubicBezTo>
                    <a:close/>
                    <a:moveTo>
                      <a:pt x="80" y="162"/>
                    </a:moveTo>
                    <a:cubicBezTo>
                      <a:pt x="80" y="162"/>
                      <a:pt x="80" y="162"/>
                      <a:pt x="80" y="162"/>
                    </a:cubicBezTo>
                    <a:cubicBezTo>
                      <a:pt x="80" y="162"/>
                      <a:pt x="80" y="162"/>
                      <a:pt x="80" y="162"/>
                    </a:cubicBezTo>
                    <a:cubicBezTo>
                      <a:pt x="80" y="162"/>
                      <a:pt x="80" y="162"/>
                      <a:pt x="80" y="162"/>
                    </a:cubicBezTo>
                    <a:close/>
                    <a:moveTo>
                      <a:pt x="79" y="149"/>
                    </a:moveTo>
                    <a:cubicBezTo>
                      <a:pt x="79" y="149"/>
                      <a:pt x="79" y="149"/>
                      <a:pt x="79" y="148"/>
                    </a:cubicBezTo>
                    <a:cubicBezTo>
                      <a:pt x="79" y="149"/>
                      <a:pt x="79" y="149"/>
                      <a:pt x="79" y="149"/>
                    </a:cubicBezTo>
                    <a:cubicBezTo>
                      <a:pt x="78" y="150"/>
                      <a:pt x="77" y="151"/>
                      <a:pt x="77" y="152"/>
                    </a:cubicBezTo>
                    <a:cubicBezTo>
                      <a:pt x="77" y="151"/>
                      <a:pt x="78" y="150"/>
                      <a:pt x="79" y="149"/>
                    </a:cubicBezTo>
                    <a:close/>
                    <a:moveTo>
                      <a:pt x="63" y="79"/>
                    </a:moveTo>
                    <a:cubicBezTo>
                      <a:pt x="63" y="80"/>
                      <a:pt x="64" y="82"/>
                      <a:pt x="64" y="83"/>
                    </a:cubicBezTo>
                    <a:cubicBezTo>
                      <a:pt x="63" y="84"/>
                      <a:pt x="63" y="85"/>
                      <a:pt x="63" y="86"/>
                    </a:cubicBezTo>
                    <a:cubicBezTo>
                      <a:pt x="63" y="85"/>
                      <a:pt x="63" y="84"/>
                      <a:pt x="64" y="83"/>
                    </a:cubicBezTo>
                    <a:cubicBezTo>
                      <a:pt x="64" y="82"/>
                      <a:pt x="63" y="80"/>
                      <a:pt x="63" y="79"/>
                    </a:cubicBezTo>
                    <a:close/>
                    <a:moveTo>
                      <a:pt x="60" y="80"/>
                    </a:moveTo>
                    <a:cubicBezTo>
                      <a:pt x="60" y="80"/>
                      <a:pt x="61" y="80"/>
                      <a:pt x="61" y="79"/>
                    </a:cubicBezTo>
                    <a:cubicBezTo>
                      <a:pt x="61" y="80"/>
                      <a:pt x="60" y="80"/>
                      <a:pt x="60" y="80"/>
                    </a:cubicBezTo>
                    <a:cubicBezTo>
                      <a:pt x="60" y="81"/>
                      <a:pt x="60" y="81"/>
                      <a:pt x="60" y="81"/>
                    </a:cubicBezTo>
                    <a:cubicBezTo>
                      <a:pt x="60" y="81"/>
                      <a:pt x="60" y="81"/>
                      <a:pt x="60" y="80"/>
                    </a:cubicBezTo>
                    <a:close/>
                    <a:moveTo>
                      <a:pt x="60" y="99"/>
                    </a:moveTo>
                    <a:cubicBezTo>
                      <a:pt x="60" y="99"/>
                      <a:pt x="60" y="99"/>
                      <a:pt x="60" y="99"/>
                    </a:cubicBezTo>
                    <a:cubicBezTo>
                      <a:pt x="60" y="96"/>
                      <a:pt x="61" y="93"/>
                      <a:pt x="62" y="91"/>
                    </a:cubicBezTo>
                    <a:cubicBezTo>
                      <a:pt x="61" y="93"/>
                      <a:pt x="60" y="96"/>
                      <a:pt x="60" y="99"/>
                    </a:cubicBezTo>
                    <a:cubicBezTo>
                      <a:pt x="60" y="99"/>
                      <a:pt x="60" y="99"/>
                      <a:pt x="60" y="99"/>
                    </a:cubicBezTo>
                    <a:cubicBezTo>
                      <a:pt x="58" y="101"/>
                      <a:pt x="57" y="104"/>
                      <a:pt x="56" y="107"/>
                    </a:cubicBezTo>
                    <a:cubicBezTo>
                      <a:pt x="57" y="104"/>
                      <a:pt x="58" y="101"/>
                      <a:pt x="60" y="99"/>
                    </a:cubicBezTo>
                    <a:close/>
                    <a:moveTo>
                      <a:pt x="52" y="103"/>
                    </a:moveTo>
                    <a:cubicBezTo>
                      <a:pt x="52" y="103"/>
                      <a:pt x="52" y="102"/>
                      <a:pt x="52" y="102"/>
                    </a:cubicBezTo>
                    <a:cubicBezTo>
                      <a:pt x="52" y="102"/>
                      <a:pt x="52" y="103"/>
                      <a:pt x="52" y="103"/>
                    </a:cubicBezTo>
                    <a:cubicBezTo>
                      <a:pt x="52" y="103"/>
                      <a:pt x="52" y="104"/>
                      <a:pt x="52" y="104"/>
                    </a:cubicBezTo>
                    <a:cubicBezTo>
                      <a:pt x="52" y="104"/>
                      <a:pt x="52" y="103"/>
                      <a:pt x="52" y="103"/>
                    </a:cubicBezTo>
                    <a:close/>
                    <a:moveTo>
                      <a:pt x="13" y="16"/>
                    </a:moveTo>
                    <a:cubicBezTo>
                      <a:pt x="13" y="16"/>
                      <a:pt x="13" y="16"/>
                      <a:pt x="14" y="17"/>
                    </a:cubicBezTo>
                    <a:cubicBezTo>
                      <a:pt x="13" y="16"/>
                      <a:pt x="13" y="16"/>
                      <a:pt x="13" y="16"/>
                    </a:cubicBezTo>
                    <a:cubicBezTo>
                      <a:pt x="12" y="16"/>
                      <a:pt x="11" y="17"/>
                      <a:pt x="11" y="17"/>
                    </a:cubicBezTo>
                    <a:cubicBezTo>
                      <a:pt x="11" y="17"/>
                      <a:pt x="12" y="16"/>
                      <a:pt x="13" y="16"/>
                    </a:cubicBezTo>
                    <a:close/>
                    <a:moveTo>
                      <a:pt x="17" y="46"/>
                    </a:moveTo>
                    <a:cubicBezTo>
                      <a:pt x="17" y="46"/>
                      <a:pt x="17" y="46"/>
                      <a:pt x="17" y="46"/>
                    </a:cubicBezTo>
                    <a:cubicBezTo>
                      <a:pt x="17" y="46"/>
                      <a:pt x="17" y="46"/>
                      <a:pt x="17" y="46"/>
                    </a:cubicBezTo>
                    <a:cubicBezTo>
                      <a:pt x="16" y="45"/>
                      <a:pt x="16" y="44"/>
                      <a:pt x="16" y="43"/>
                    </a:cubicBezTo>
                    <a:cubicBezTo>
                      <a:pt x="16" y="44"/>
                      <a:pt x="16" y="45"/>
                      <a:pt x="17" y="46"/>
                    </a:cubicBezTo>
                    <a:cubicBezTo>
                      <a:pt x="17" y="46"/>
                      <a:pt x="17" y="46"/>
                      <a:pt x="17" y="46"/>
                    </a:cubicBezTo>
                    <a:cubicBezTo>
                      <a:pt x="17" y="46"/>
                      <a:pt x="17" y="46"/>
                      <a:pt x="17" y="47"/>
                    </a:cubicBezTo>
                    <a:cubicBezTo>
                      <a:pt x="17" y="46"/>
                      <a:pt x="17" y="46"/>
                      <a:pt x="17" y="46"/>
                    </a:cubicBezTo>
                    <a:close/>
                    <a:moveTo>
                      <a:pt x="19" y="39"/>
                    </a:moveTo>
                    <a:cubicBezTo>
                      <a:pt x="18" y="36"/>
                      <a:pt x="16" y="32"/>
                      <a:pt x="15" y="28"/>
                    </a:cubicBezTo>
                    <a:cubicBezTo>
                      <a:pt x="14" y="26"/>
                      <a:pt x="13" y="24"/>
                      <a:pt x="12" y="22"/>
                    </a:cubicBezTo>
                    <a:cubicBezTo>
                      <a:pt x="11" y="22"/>
                      <a:pt x="10" y="21"/>
                      <a:pt x="9" y="21"/>
                    </a:cubicBezTo>
                    <a:cubicBezTo>
                      <a:pt x="10" y="21"/>
                      <a:pt x="11" y="22"/>
                      <a:pt x="12" y="22"/>
                    </a:cubicBezTo>
                    <a:cubicBezTo>
                      <a:pt x="13" y="24"/>
                      <a:pt x="14" y="26"/>
                      <a:pt x="15" y="28"/>
                    </a:cubicBezTo>
                    <a:cubicBezTo>
                      <a:pt x="16" y="32"/>
                      <a:pt x="18" y="36"/>
                      <a:pt x="19" y="39"/>
                    </a:cubicBezTo>
                    <a:cubicBezTo>
                      <a:pt x="20" y="41"/>
                      <a:pt x="21" y="43"/>
                      <a:pt x="22" y="45"/>
                    </a:cubicBezTo>
                    <a:cubicBezTo>
                      <a:pt x="21" y="43"/>
                      <a:pt x="20" y="41"/>
                      <a:pt x="19" y="39"/>
                    </a:cubicBezTo>
                    <a:close/>
                    <a:moveTo>
                      <a:pt x="28" y="51"/>
                    </a:moveTo>
                    <a:cubicBezTo>
                      <a:pt x="28" y="50"/>
                      <a:pt x="28" y="50"/>
                      <a:pt x="29" y="50"/>
                    </a:cubicBezTo>
                    <a:cubicBezTo>
                      <a:pt x="28" y="50"/>
                      <a:pt x="28" y="50"/>
                      <a:pt x="28" y="51"/>
                    </a:cubicBezTo>
                    <a:cubicBezTo>
                      <a:pt x="29" y="52"/>
                      <a:pt x="29" y="53"/>
                      <a:pt x="30" y="55"/>
                    </a:cubicBezTo>
                    <a:cubicBezTo>
                      <a:pt x="29" y="53"/>
                      <a:pt x="29" y="52"/>
                      <a:pt x="28" y="51"/>
                    </a:cubicBezTo>
                    <a:close/>
                    <a:moveTo>
                      <a:pt x="17" y="224"/>
                    </a:moveTo>
                    <a:cubicBezTo>
                      <a:pt x="17" y="224"/>
                      <a:pt x="16" y="223"/>
                      <a:pt x="16" y="223"/>
                    </a:cubicBezTo>
                    <a:cubicBezTo>
                      <a:pt x="16" y="223"/>
                      <a:pt x="17" y="224"/>
                      <a:pt x="17" y="224"/>
                    </a:cubicBezTo>
                    <a:close/>
                    <a:moveTo>
                      <a:pt x="23" y="222"/>
                    </a:moveTo>
                    <a:cubicBezTo>
                      <a:pt x="23" y="222"/>
                      <a:pt x="23" y="222"/>
                      <a:pt x="23" y="222"/>
                    </a:cubicBezTo>
                    <a:cubicBezTo>
                      <a:pt x="23" y="222"/>
                      <a:pt x="23" y="221"/>
                      <a:pt x="23" y="221"/>
                    </a:cubicBezTo>
                    <a:cubicBezTo>
                      <a:pt x="23" y="221"/>
                      <a:pt x="23" y="222"/>
                      <a:pt x="23" y="222"/>
                    </a:cubicBezTo>
                    <a:close/>
                    <a:moveTo>
                      <a:pt x="27" y="227"/>
                    </a:moveTo>
                    <a:cubicBezTo>
                      <a:pt x="24" y="228"/>
                      <a:pt x="22" y="229"/>
                      <a:pt x="19" y="230"/>
                    </a:cubicBezTo>
                    <a:cubicBezTo>
                      <a:pt x="22" y="229"/>
                      <a:pt x="24" y="228"/>
                      <a:pt x="27" y="227"/>
                    </a:cubicBezTo>
                    <a:close/>
                    <a:moveTo>
                      <a:pt x="48" y="225"/>
                    </a:moveTo>
                    <a:cubicBezTo>
                      <a:pt x="48" y="225"/>
                      <a:pt x="47" y="225"/>
                      <a:pt x="47" y="225"/>
                    </a:cubicBezTo>
                    <a:cubicBezTo>
                      <a:pt x="47" y="225"/>
                      <a:pt x="48" y="225"/>
                      <a:pt x="48" y="225"/>
                    </a:cubicBezTo>
                    <a:close/>
                    <a:moveTo>
                      <a:pt x="46" y="181"/>
                    </a:moveTo>
                    <a:cubicBezTo>
                      <a:pt x="46" y="181"/>
                      <a:pt x="46" y="181"/>
                      <a:pt x="46" y="181"/>
                    </a:cubicBezTo>
                    <a:cubicBezTo>
                      <a:pt x="47" y="181"/>
                      <a:pt x="48" y="181"/>
                      <a:pt x="49" y="181"/>
                    </a:cubicBezTo>
                    <a:cubicBezTo>
                      <a:pt x="48" y="181"/>
                      <a:pt x="47" y="181"/>
                      <a:pt x="46" y="181"/>
                    </a:cubicBezTo>
                    <a:close/>
                    <a:moveTo>
                      <a:pt x="52" y="182"/>
                    </a:moveTo>
                    <a:cubicBezTo>
                      <a:pt x="52" y="182"/>
                      <a:pt x="52" y="182"/>
                      <a:pt x="52" y="182"/>
                    </a:cubicBezTo>
                    <a:cubicBezTo>
                      <a:pt x="52" y="182"/>
                      <a:pt x="51" y="181"/>
                      <a:pt x="50" y="181"/>
                    </a:cubicBezTo>
                    <a:cubicBezTo>
                      <a:pt x="51" y="181"/>
                      <a:pt x="52" y="182"/>
                      <a:pt x="52" y="18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Freeform 14">
                <a:extLst>
                  <a:ext uri="{FF2B5EF4-FFF2-40B4-BE49-F238E27FC236}">
                    <a16:creationId xmlns="" xmlns:a16="http://schemas.microsoft.com/office/drawing/2014/main" id="{7DAB3B18-B183-458C-A5F7-5AFD8D33B21B}"/>
                  </a:ext>
                </a:extLst>
              </p:cNvPr>
              <p:cNvSpPr>
                <a:spLocks noEditPoints="1"/>
              </p:cNvSpPr>
              <p:nvPr/>
            </p:nvSpPr>
            <p:spPr bwMode="auto">
              <a:xfrm>
                <a:off x="7426639" y="4028609"/>
                <a:ext cx="542925" cy="1368425"/>
              </a:xfrm>
              <a:custGeom>
                <a:avLst/>
                <a:gdLst>
                  <a:gd name="T0" fmla="*/ 74 w 86"/>
                  <a:gd name="T1" fmla="*/ 76 h 216"/>
                  <a:gd name="T2" fmla="*/ 51 w 86"/>
                  <a:gd name="T3" fmla="*/ 65 h 216"/>
                  <a:gd name="T4" fmla="*/ 34 w 86"/>
                  <a:gd name="T5" fmla="*/ 33 h 216"/>
                  <a:gd name="T6" fmla="*/ 28 w 86"/>
                  <a:gd name="T7" fmla="*/ 24 h 216"/>
                  <a:gd name="T8" fmla="*/ 21 w 86"/>
                  <a:gd name="T9" fmla="*/ 14 h 216"/>
                  <a:gd name="T10" fmla="*/ 11 w 86"/>
                  <a:gd name="T11" fmla="*/ 5 h 216"/>
                  <a:gd name="T12" fmla="*/ 1 w 86"/>
                  <a:gd name="T13" fmla="*/ 1 h 216"/>
                  <a:gd name="T14" fmla="*/ 12 w 86"/>
                  <a:gd name="T15" fmla="*/ 14 h 216"/>
                  <a:gd name="T16" fmla="*/ 32 w 86"/>
                  <a:gd name="T17" fmla="*/ 36 h 216"/>
                  <a:gd name="T18" fmla="*/ 49 w 86"/>
                  <a:gd name="T19" fmla="*/ 66 h 216"/>
                  <a:gd name="T20" fmla="*/ 47 w 86"/>
                  <a:gd name="T21" fmla="*/ 72 h 216"/>
                  <a:gd name="T22" fmla="*/ 30 w 86"/>
                  <a:gd name="T23" fmla="*/ 91 h 216"/>
                  <a:gd name="T24" fmla="*/ 37 w 86"/>
                  <a:gd name="T25" fmla="*/ 106 h 216"/>
                  <a:gd name="T26" fmla="*/ 48 w 86"/>
                  <a:gd name="T27" fmla="*/ 90 h 216"/>
                  <a:gd name="T28" fmla="*/ 52 w 86"/>
                  <a:gd name="T29" fmla="*/ 79 h 216"/>
                  <a:gd name="T30" fmla="*/ 55 w 86"/>
                  <a:gd name="T31" fmla="*/ 93 h 216"/>
                  <a:gd name="T32" fmla="*/ 47 w 86"/>
                  <a:gd name="T33" fmla="*/ 110 h 216"/>
                  <a:gd name="T34" fmla="*/ 44 w 86"/>
                  <a:gd name="T35" fmla="*/ 130 h 216"/>
                  <a:gd name="T36" fmla="*/ 56 w 86"/>
                  <a:gd name="T37" fmla="*/ 118 h 216"/>
                  <a:gd name="T38" fmla="*/ 54 w 86"/>
                  <a:gd name="T39" fmla="*/ 132 h 216"/>
                  <a:gd name="T40" fmla="*/ 40 w 86"/>
                  <a:gd name="T41" fmla="*/ 150 h 216"/>
                  <a:gd name="T42" fmla="*/ 53 w 86"/>
                  <a:gd name="T43" fmla="*/ 151 h 216"/>
                  <a:gd name="T44" fmla="*/ 40 w 86"/>
                  <a:gd name="T45" fmla="*/ 166 h 216"/>
                  <a:gd name="T46" fmla="*/ 45 w 86"/>
                  <a:gd name="T47" fmla="*/ 174 h 216"/>
                  <a:gd name="T48" fmla="*/ 50 w 86"/>
                  <a:gd name="T49" fmla="*/ 168 h 216"/>
                  <a:gd name="T50" fmla="*/ 43 w 86"/>
                  <a:gd name="T51" fmla="*/ 190 h 216"/>
                  <a:gd name="T52" fmla="*/ 38 w 86"/>
                  <a:gd name="T53" fmla="*/ 194 h 216"/>
                  <a:gd name="T54" fmla="*/ 35 w 86"/>
                  <a:gd name="T55" fmla="*/ 215 h 216"/>
                  <a:gd name="T56" fmla="*/ 46 w 86"/>
                  <a:gd name="T57" fmla="*/ 188 h 216"/>
                  <a:gd name="T58" fmla="*/ 58 w 86"/>
                  <a:gd name="T59" fmla="*/ 190 h 216"/>
                  <a:gd name="T60" fmla="*/ 62 w 86"/>
                  <a:gd name="T61" fmla="*/ 179 h 216"/>
                  <a:gd name="T62" fmla="*/ 55 w 86"/>
                  <a:gd name="T63" fmla="*/ 160 h 216"/>
                  <a:gd name="T64" fmla="*/ 58 w 86"/>
                  <a:gd name="T65" fmla="*/ 145 h 216"/>
                  <a:gd name="T66" fmla="*/ 72 w 86"/>
                  <a:gd name="T67" fmla="*/ 161 h 216"/>
                  <a:gd name="T68" fmla="*/ 67 w 86"/>
                  <a:gd name="T69" fmla="*/ 143 h 216"/>
                  <a:gd name="T70" fmla="*/ 59 w 86"/>
                  <a:gd name="T71" fmla="*/ 128 h 216"/>
                  <a:gd name="T72" fmla="*/ 60 w 86"/>
                  <a:gd name="T73" fmla="*/ 108 h 216"/>
                  <a:gd name="T74" fmla="*/ 63 w 86"/>
                  <a:gd name="T75" fmla="*/ 114 h 216"/>
                  <a:gd name="T76" fmla="*/ 79 w 86"/>
                  <a:gd name="T77" fmla="*/ 131 h 216"/>
                  <a:gd name="T78" fmla="*/ 77 w 86"/>
                  <a:gd name="T79" fmla="*/ 113 h 216"/>
                  <a:gd name="T80" fmla="*/ 60 w 86"/>
                  <a:gd name="T81" fmla="*/ 99 h 216"/>
                  <a:gd name="T82" fmla="*/ 57 w 86"/>
                  <a:gd name="T83" fmla="*/ 82 h 216"/>
                  <a:gd name="T84" fmla="*/ 64 w 86"/>
                  <a:gd name="T85" fmla="*/ 88 h 216"/>
                  <a:gd name="T86" fmla="*/ 81 w 86"/>
                  <a:gd name="T87" fmla="*/ 99 h 216"/>
                  <a:gd name="T88" fmla="*/ 32 w 86"/>
                  <a:gd name="T89" fmla="*/ 101 h 216"/>
                  <a:gd name="T90" fmla="*/ 37 w 86"/>
                  <a:gd name="T91" fmla="*/ 96 h 216"/>
                  <a:gd name="T92" fmla="*/ 38 w 86"/>
                  <a:gd name="T93" fmla="*/ 104 h 216"/>
                  <a:gd name="T94" fmla="*/ 48 w 86"/>
                  <a:gd name="T95" fmla="*/ 90 h 216"/>
                  <a:gd name="T96" fmla="*/ 44 w 86"/>
                  <a:gd name="T97" fmla="*/ 119 h 216"/>
                  <a:gd name="T98" fmla="*/ 36 w 86"/>
                  <a:gd name="T99" fmla="*/ 197 h 216"/>
                  <a:gd name="T100" fmla="*/ 37 w 86"/>
                  <a:gd name="T101" fmla="*/ 196 h 216"/>
                  <a:gd name="T102" fmla="*/ 43 w 86"/>
                  <a:gd name="T103" fmla="*/ 193 h 216"/>
                  <a:gd name="T104" fmla="*/ 58 w 86"/>
                  <a:gd name="T105" fmla="*/ 183 h 216"/>
                  <a:gd name="T106" fmla="*/ 69 w 86"/>
                  <a:gd name="T107" fmla="*/ 113 h 216"/>
                  <a:gd name="T108" fmla="*/ 71 w 86"/>
                  <a:gd name="T109" fmla="*/ 120 h 216"/>
                  <a:gd name="T110" fmla="*/ 74 w 86"/>
                  <a:gd name="T111" fmla="*/ 94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6" h="216">
                    <a:moveTo>
                      <a:pt x="85" y="93"/>
                    </a:moveTo>
                    <a:cubicBezTo>
                      <a:pt x="85" y="92"/>
                      <a:pt x="84" y="90"/>
                      <a:pt x="84" y="89"/>
                    </a:cubicBezTo>
                    <a:cubicBezTo>
                      <a:pt x="84" y="89"/>
                      <a:pt x="84" y="88"/>
                      <a:pt x="83" y="87"/>
                    </a:cubicBezTo>
                    <a:cubicBezTo>
                      <a:pt x="83" y="86"/>
                      <a:pt x="82" y="85"/>
                      <a:pt x="82" y="84"/>
                    </a:cubicBezTo>
                    <a:cubicBezTo>
                      <a:pt x="81" y="83"/>
                      <a:pt x="80" y="82"/>
                      <a:pt x="80" y="81"/>
                    </a:cubicBezTo>
                    <a:cubicBezTo>
                      <a:pt x="78" y="81"/>
                      <a:pt x="77" y="80"/>
                      <a:pt x="76" y="78"/>
                    </a:cubicBezTo>
                    <a:cubicBezTo>
                      <a:pt x="76" y="78"/>
                      <a:pt x="76" y="78"/>
                      <a:pt x="76" y="78"/>
                    </a:cubicBezTo>
                    <a:cubicBezTo>
                      <a:pt x="75" y="77"/>
                      <a:pt x="75" y="77"/>
                      <a:pt x="74" y="76"/>
                    </a:cubicBezTo>
                    <a:cubicBezTo>
                      <a:pt x="73" y="75"/>
                      <a:pt x="72" y="75"/>
                      <a:pt x="70" y="74"/>
                    </a:cubicBezTo>
                    <a:cubicBezTo>
                      <a:pt x="68" y="73"/>
                      <a:pt x="67" y="72"/>
                      <a:pt x="65" y="72"/>
                    </a:cubicBezTo>
                    <a:cubicBezTo>
                      <a:pt x="62" y="71"/>
                      <a:pt x="60" y="70"/>
                      <a:pt x="58" y="70"/>
                    </a:cubicBezTo>
                    <a:cubicBezTo>
                      <a:pt x="57" y="69"/>
                      <a:pt x="56" y="69"/>
                      <a:pt x="55" y="69"/>
                    </a:cubicBezTo>
                    <a:cubicBezTo>
                      <a:pt x="54" y="68"/>
                      <a:pt x="53" y="68"/>
                      <a:pt x="52" y="68"/>
                    </a:cubicBezTo>
                    <a:cubicBezTo>
                      <a:pt x="52" y="68"/>
                      <a:pt x="52" y="68"/>
                      <a:pt x="52" y="68"/>
                    </a:cubicBezTo>
                    <a:cubicBezTo>
                      <a:pt x="52" y="67"/>
                      <a:pt x="52" y="67"/>
                      <a:pt x="51" y="67"/>
                    </a:cubicBezTo>
                    <a:cubicBezTo>
                      <a:pt x="51" y="66"/>
                      <a:pt x="51" y="66"/>
                      <a:pt x="51" y="65"/>
                    </a:cubicBezTo>
                    <a:cubicBezTo>
                      <a:pt x="50" y="64"/>
                      <a:pt x="50" y="62"/>
                      <a:pt x="49" y="61"/>
                    </a:cubicBezTo>
                    <a:cubicBezTo>
                      <a:pt x="49" y="61"/>
                      <a:pt x="49" y="60"/>
                      <a:pt x="49" y="60"/>
                    </a:cubicBezTo>
                    <a:cubicBezTo>
                      <a:pt x="48" y="58"/>
                      <a:pt x="47" y="55"/>
                      <a:pt x="46" y="53"/>
                    </a:cubicBezTo>
                    <a:cubicBezTo>
                      <a:pt x="44" y="50"/>
                      <a:pt x="43" y="47"/>
                      <a:pt x="41" y="44"/>
                    </a:cubicBezTo>
                    <a:cubicBezTo>
                      <a:pt x="40" y="42"/>
                      <a:pt x="39" y="41"/>
                      <a:pt x="38" y="39"/>
                    </a:cubicBezTo>
                    <a:cubicBezTo>
                      <a:pt x="38" y="38"/>
                      <a:pt x="37" y="37"/>
                      <a:pt x="37" y="37"/>
                    </a:cubicBezTo>
                    <a:cubicBezTo>
                      <a:pt x="36" y="36"/>
                      <a:pt x="35" y="35"/>
                      <a:pt x="35" y="34"/>
                    </a:cubicBezTo>
                    <a:cubicBezTo>
                      <a:pt x="35" y="33"/>
                      <a:pt x="34" y="33"/>
                      <a:pt x="34" y="33"/>
                    </a:cubicBezTo>
                    <a:cubicBezTo>
                      <a:pt x="34" y="33"/>
                      <a:pt x="34" y="33"/>
                      <a:pt x="34" y="33"/>
                    </a:cubicBezTo>
                    <a:cubicBezTo>
                      <a:pt x="34" y="33"/>
                      <a:pt x="34" y="32"/>
                      <a:pt x="33" y="32"/>
                    </a:cubicBezTo>
                    <a:cubicBezTo>
                      <a:pt x="33" y="32"/>
                      <a:pt x="33" y="31"/>
                      <a:pt x="33" y="31"/>
                    </a:cubicBezTo>
                    <a:cubicBezTo>
                      <a:pt x="32" y="30"/>
                      <a:pt x="32" y="30"/>
                      <a:pt x="32" y="29"/>
                    </a:cubicBezTo>
                    <a:cubicBezTo>
                      <a:pt x="32" y="29"/>
                      <a:pt x="31" y="29"/>
                      <a:pt x="31" y="29"/>
                    </a:cubicBezTo>
                    <a:cubicBezTo>
                      <a:pt x="32" y="28"/>
                      <a:pt x="31" y="27"/>
                      <a:pt x="30" y="27"/>
                    </a:cubicBezTo>
                    <a:cubicBezTo>
                      <a:pt x="30" y="26"/>
                      <a:pt x="29" y="26"/>
                      <a:pt x="29" y="25"/>
                    </a:cubicBezTo>
                    <a:cubicBezTo>
                      <a:pt x="28" y="25"/>
                      <a:pt x="28" y="24"/>
                      <a:pt x="28" y="24"/>
                    </a:cubicBezTo>
                    <a:cubicBezTo>
                      <a:pt x="27" y="23"/>
                      <a:pt x="27" y="22"/>
                      <a:pt x="26" y="21"/>
                    </a:cubicBezTo>
                    <a:cubicBezTo>
                      <a:pt x="26" y="21"/>
                      <a:pt x="26" y="21"/>
                      <a:pt x="26" y="20"/>
                    </a:cubicBezTo>
                    <a:cubicBezTo>
                      <a:pt x="26" y="20"/>
                      <a:pt x="25" y="20"/>
                      <a:pt x="25" y="19"/>
                    </a:cubicBezTo>
                    <a:cubicBezTo>
                      <a:pt x="25" y="19"/>
                      <a:pt x="25" y="19"/>
                      <a:pt x="24" y="18"/>
                    </a:cubicBezTo>
                    <a:cubicBezTo>
                      <a:pt x="24" y="18"/>
                      <a:pt x="24" y="18"/>
                      <a:pt x="24" y="18"/>
                    </a:cubicBezTo>
                    <a:cubicBezTo>
                      <a:pt x="24" y="18"/>
                      <a:pt x="24" y="18"/>
                      <a:pt x="24" y="18"/>
                    </a:cubicBezTo>
                    <a:cubicBezTo>
                      <a:pt x="24" y="18"/>
                      <a:pt x="24" y="17"/>
                      <a:pt x="23" y="17"/>
                    </a:cubicBezTo>
                    <a:cubicBezTo>
                      <a:pt x="23" y="16"/>
                      <a:pt x="22" y="15"/>
                      <a:pt x="21" y="14"/>
                    </a:cubicBezTo>
                    <a:cubicBezTo>
                      <a:pt x="21" y="14"/>
                      <a:pt x="21" y="14"/>
                      <a:pt x="20" y="14"/>
                    </a:cubicBezTo>
                    <a:cubicBezTo>
                      <a:pt x="20" y="13"/>
                      <a:pt x="19" y="11"/>
                      <a:pt x="18" y="10"/>
                    </a:cubicBezTo>
                    <a:cubicBezTo>
                      <a:pt x="17" y="10"/>
                      <a:pt x="16" y="9"/>
                      <a:pt x="16" y="9"/>
                    </a:cubicBezTo>
                    <a:cubicBezTo>
                      <a:pt x="15" y="8"/>
                      <a:pt x="14" y="8"/>
                      <a:pt x="14" y="7"/>
                    </a:cubicBezTo>
                    <a:cubicBezTo>
                      <a:pt x="14" y="7"/>
                      <a:pt x="13" y="7"/>
                      <a:pt x="13" y="6"/>
                    </a:cubicBezTo>
                    <a:cubicBezTo>
                      <a:pt x="13" y="6"/>
                      <a:pt x="13" y="6"/>
                      <a:pt x="13" y="6"/>
                    </a:cubicBezTo>
                    <a:cubicBezTo>
                      <a:pt x="13" y="6"/>
                      <a:pt x="13" y="6"/>
                      <a:pt x="13" y="6"/>
                    </a:cubicBezTo>
                    <a:cubicBezTo>
                      <a:pt x="12" y="6"/>
                      <a:pt x="11" y="5"/>
                      <a:pt x="11" y="5"/>
                    </a:cubicBezTo>
                    <a:cubicBezTo>
                      <a:pt x="10" y="4"/>
                      <a:pt x="10" y="4"/>
                      <a:pt x="10" y="3"/>
                    </a:cubicBezTo>
                    <a:cubicBezTo>
                      <a:pt x="9" y="3"/>
                      <a:pt x="9" y="3"/>
                      <a:pt x="9" y="3"/>
                    </a:cubicBezTo>
                    <a:cubicBezTo>
                      <a:pt x="9" y="3"/>
                      <a:pt x="9" y="3"/>
                      <a:pt x="9" y="2"/>
                    </a:cubicBezTo>
                    <a:cubicBezTo>
                      <a:pt x="9" y="2"/>
                      <a:pt x="8" y="2"/>
                      <a:pt x="8" y="2"/>
                    </a:cubicBezTo>
                    <a:cubicBezTo>
                      <a:pt x="8" y="2"/>
                      <a:pt x="8" y="2"/>
                      <a:pt x="8" y="2"/>
                    </a:cubicBezTo>
                    <a:cubicBezTo>
                      <a:pt x="8" y="2"/>
                      <a:pt x="8" y="2"/>
                      <a:pt x="8" y="2"/>
                    </a:cubicBezTo>
                    <a:cubicBezTo>
                      <a:pt x="6" y="0"/>
                      <a:pt x="4" y="0"/>
                      <a:pt x="2" y="0"/>
                    </a:cubicBezTo>
                    <a:cubicBezTo>
                      <a:pt x="2" y="0"/>
                      <a:pt x="1" y="0"/>
                      <a:pt x="1" y="1"/>
                    </a:cubicBezTo>
                    <a:cubicBezTo>
                      <a:pt x="1" y="1"/>
                      <a:pt x="1" y="1"/>
                      <a:pt x="1" y="1"/>
                    </a:cubicBezTo>
                    <a:cubicBezTo>
                      <a:pt x="0" y="2"/>
                      <a:pt x="0" y="2"/>
                      <a:pt x="1" y="3"/>
                    </a:cubicBezTo>
                    <a:cubicBezTo>
                      <a:pt x="2" y="4"/>
                      <a:pt x="3" y="5"/>
                      <a:pt x="5" y="6"/>
                    </a:cubicBezTo>
                    <a:cubicBezTo>
                      <a:pt x="5" y="7"/>
                      <a:pt x="6" y="7"/>
                      <a:pt x="7" y="8"/>
                    </a:cubicBezTo>
                    <a:cubicBezTo>
                      <a:pt x="7" y="8"/>
                      <a:pt x="8" y="9"/>
                      <a:pt x="8" y="9"/>
                    </a:cubicBezTo>
                    <a:cubicBezTo>
                      <a:pt x="8" y="9"/>
                      <a:pt x="8" y="9"/>
                      <a:pt x="8" y="10"/>
                    </a:cubicBezTo>
                    <a:cubicBezTo>
                      <a:pt x="9" y="10"/>
                      <a:pt x="9" y="10"/>
                      <a:pt x="9" y="10"/>
                    </a:cubicBezTo>
                    <a:cubicBezTo>
                      <a:pt x="10" y="11"/>
                      <a:pt x="11" y="12"/>
                      <a:pt x="12" y="14"/>
                    </a:cubicBezTo>
                    <a:cubicBezTo>
                      <a:pt x="14" y="15"/>
                      <a:pt x="15" y="17"/>
                      <a:pt x="16" y="18"/>
                    </a:cubicBezTo>
                    <a:cubicBezTo>
                      <a:pt x="16" y="18"/>
                      <a:pt x="16" y="18"/>
                      <a:pt x="16" y="18"/>
                    </a:cubicBezTo>
                    <a:cubicBezTo>
                      <a:pt x="17" y="19"/>
                      <a:pt x="18" y="20"/>
                      <a:pt x="19" y="21"/>
                    </a:cubicBezTo>
                    <a:cubicBezTo>
                      <a:pt x="19" y="21"/>
                      <a:pt x="19" y="22"/>
                      <a:pt x="20" y="22"/>
                    </a:cubicBezTo>
                    <a:cubicBezTo>
                      <a:pt x="20" y="22"/>
                      <a:pt x="20" y="23"/>
                      <a:pt x="21" y="23"/>
                    </a:cubicBezTo>
                    <a:cubicBezTo>
                      <a:pt x="21" y="24"/>
                      <a:pt x="22" y="25"/>
                      <a:pt x="23" y="26"/>
                    </a:cubicBezTo>
                    <a:cubicBezTo>
                      <a:pt x="24" y="27"/>
                      <a:pt x="25" y="28"/>
                      <a:pt x="26" y="29"/>
                    </a:cubicBezTo>
                    <a:cubicBezTo>
                      <a:pt x="28" y="31"/>
                      <a:pt x="30" y="34"/>
                      <a:pt x="32" y="36"/>
                    </a:cubicBezTo>
                    <a:cubicBezTo>
                      <a:pt x="33" y="37"/>
                      <a:pt x="34" y="38"/>
                      <a:pt x="35" y="39"/>
                    </a:cubicBezTo>
                    <a:cubicBezTo>
                      <a:pt x="36" y="40"/>
                      <a:pt x="37" y="42"/>
                      <a:pt x="38" y="43"/>
                    </a:cubicBezTo>
                    <a:cubicBezTo>
                      <a:pt x="38" y="43"/>
                      <a:pt x="38" y="43"/>
                      <a:pt x="38" y="44"/>
                    </a:cubicBezTo>
                    <a:cubicBezTo>
                      <a:pt x="39" y="46"/>
                      <a:pt x="41" y="47"/>
                      <a:pt x="41" y="49"/>
                    </a:cubicBezTo>
                    <a:cubicBezTo>
                      <a:pt x="43" y="52"/>
                      <a:pt x="44" y="55"/>
                      <a:pt x="45" y="58"/>
                    </a:cubicBezTo>
                    <a:cubicBezTo>
                      <a:pt x="46" y="59"/>
                      <a:pt x="46" y="60"/>
                      <a:pt x="47" y="61"/>
                    </a:cubicBezTo>
                    <a:cubicBezTo>
                      <a:pt x="47" y="62"/>
                      <a:pt x="47" y="62"/>
                      <a:pt x="47" y="62"/>
                    </a:cubicBezTo>
                    <a:cubicBezTo>
                      <a:pt x="48" y="64"/>
                      <a:pt x="48" y="65"/>
                      <a:pt x="49" y="66"/>
                    </a:cubicBezTo>
                    <a:cubicBezTo>
                      <a:pt x="49" y="67"/>
                      <a:pt x="49" y="67"/>
                      <a:pt x="49" y="68"/>
                    </a:cubicBezTo>
                    <a:cubicBezTo>
                      <a:pt x="49" y="68"/>
                      <a:pt x="49" y="68"/>
                      <a:pt x="49" y="69"/>
                    </a:cubicBezTo>
                    <a:cubicBezTo>
                      <a:pt x="50" y="70"/>
                      <a:pt x="50" y="70"/>
                      <a:pt x="49" y="70"/>
                    </a:cubicBezTo>
                    <a:cubicBezTo>
                      <a:pt x="49" y="70"/>
                      <a:pt x="49" y="71"/>
                      <a:pt x="49" y="71"/>
                    </a:cubicBezTo>
                    <a:cubicBezTo>
                      <a:pt x="49" y="71"/>
                      <a:pt x="49" y="71"/>
                      <a:pt x="49" y="71"/>
                    </a:cubicBezTo>
                    <a:cubicBezTo>
                      <a:pt x="49" y="71"/>
                      <a:pt x="49" y="71"/>
                      <a:pt x="49" y="71"/>
                    </a:cubicBezTo>
                    <a:cubicBezTo>
                      <a:pt x="49" y="71"/>
                      <a:pt x="49" y="70"/>
                      <a:pt x="49" y="70"/>
                    </a:cubicBezTo>
                    <a:cubicBezTo>
                      <a:pt x="47" y="70"/>
                      <a:pt x="46" y="71"/>
                      <a:pt x="47" y="72"/>
                    </a:cubicBezTo>
                    <a:cubicBezTo>
                      <a:pt x="46" y="73"/>
                      <a:pt x="46" y="74"/>
                      <a:pt x="46" y="74"/>
                    </a:cubicBezTo>
                    <a:cubicBezTo>
                      <a:pt x="45" y="75"/>
                      <a:pt x="45" y="76"/>
                      <a:pt x="44" y="77"/>
                    </a:cubicBezTo>
                    <a:cubicBezTo>
                      <a:pt x="44" y="77"/>
                      <a:pt x="44" y="77"/>
                      <a:pt x="44" y="78"/>
                    </a:cubicBezTo>
                    <a:cubicBezTo>
                      <a:pt x="42" y="79"/>
                      <a:pt x="41" y="80"/>
                      <a:pt x="40" y="82"/>
                    </a:cubicBezTo>
                    <a:cubicBezTo>
                      <a:pt x="39" y="83"/>
                      <a:pt x="37" y="84"/>
                      <a:pt x="36" y="85"/>
                    </a:cubicBezTo>
                    <a:cubicBezTo>
                      <a:pt x="36" y="85"/>
                      <a:pt x="35" y="86"/>
                      <a:pt x="34" y="86"/>
                    </a:cubicBezTo>
                    <a:cubicBezTo>
                      <a:pt x="34" y="87"/>
                      <a:pt x="33" y="87"/>
                      <a:pt x="32" y="88"/>
                    </a:cubicBezTo>
                    <a:cubicBezTo>
                      <a:pt x="31" y="89"/>
                      <a:pt x="30" y="90"/>
                      <a:pt x="30" y="91"/>
                    </a:cubicBezTo>
                    <a:cubicBezTo>
                      <a:pt x="29" y="93"/>
                      <a:pt x="28" y="94"/>
                      <a:pt x="28" y="96"/>
                    </a:cubicBezTo>
                    <a:cubicBezTo>
                      <a:pt x="27" y="97"/>
                      <a:pt x="27" y="97"/>
                      <a:pt x="27" y="98"/>
                    </a:cubicBezTo>
                    <a:cubicBezTo>
                      <a:pt x="27" y="99"/>
                      <a:pt x="26" y="100"/>
                      <a:pt x="27" y="102"/>
                    </a:cubicBezTo>
                    <a:cubicBezTo>
                      <a:pt x="27" y="103"/>
                      <a:pt x="27" y="104"/>
                      <a:pt x="27" y="106"/>
                    </a:cubicBezTo>
                    <a:cubicBezTo>
                      <a:pt x="27" y="106"/>
                      <a:pt x="28" y="106"/>
                      <a:pt x="28" y="107"/>
                    </a:cubicBezTo>
                    <a:cubicBezTo>
                      <a:pt x="28" y="108"/>
                      <a:pt x="30" y="109"/>
                      <a:pt x="32" y="109"/>
                    </a:cubicBezTo>
                    <a:cubicBezTo>
                      <a:pt x="33" y="109"/>
                      <a:pt x="34" y="108"/>
                      <a:pt x="34" y="108"/>
                    </a:cubicBezTo>
                    <a:cubicBezTo>
                      <a:pt x="35" y="108"/>
                      <a:pt x="36" y="107"/>
                      <a:pt x="37" y="106"/>
                    </a:cubicBezTo>
                    <a:cubicBezTo>
                      <a:pt x="38" y="106"/>
                      <a:pt x="38" y="106"/>
                      <a:pt x="39" y="105"/>
                    </a:cubicBezTo>
                    <a:cubicBezTo>
                      <a:pt x="39" y="105"/>
                      <a:pt x="39" y="105"/>
                      <a:pt x="39" y="105"/>
                    </a:cubicBezTo>
                    <a:cubicBezTo>
                      <a:pt x="40" y="104"/>
                      <a:pt x="40" y="104"/>
                      <a:pt x="41" y="103"/>
                    </a:cubicBezTo>
                    <a:cubicBezTo>
                      <a:pt x="42" y="102"/>
                      <a:pt x="43" y="101"/>
                      <a:pt x="44" y="100"/>
                    </a:cubicBezTo>
                    <a:cubicBezTo>
                      <a:pt x="44" y="99"/>
                      <a:pt x="45" y="98"/>
                      <a:pt x="45" y="96"/>
                    </a:cubicBezTo>
                    <a:cubicBezTo>
                      <a:pt x="46" y="96"/>
                      <a:pt x="46" y="96"/>
                      <a:pt x="46" y="95"/>
                    </a:cubicBezTo>
                    <a:cubicBezTo>
                      <a:pt x="46" y="95"/>
                      <a:pt x="47" y="95"/>
                      <a:pt x="47" y="94"/>
                    </a:cubicBezTo>
                    <a:cubicBezTo>
                      <a:pt x="47" y="93"/>
                      <a:pt x="48" y="92"/>
                      <a:pt x="48" y="90"/>
                    </a:cubicBezTo>
                    <a:cubicBezTo>
                      <a:pt x="49" y="90"/>
                      <a:pt x="49" y="89"/>
                      <a:pt x="49" y="89"/>
                    </a:cubicBezTo>
                    <a:cubicBezTo>
                      <a:pt x="49" y="88"/>
                      <a:pt x="50" y="87"/>
                      <a:pt x="50" y="87"/>
                    </a:cubicBezTo>
                    <a:cubicBezTo>
                      <a:pt x="50" y="86"/>
                      <a:pt x="50" y="86"/>
                      <a:pt x="50" y="86"/>
                    </a:cubicBezTo>
                    <a:cubicBezTo>
                      <a:pt x="50" y="84"/>
                      <a:pt x="50" y="82"/>
                      <a:pt x="51" y="81"/>
                    </a:cubicBezTo>
                    <a:cubicBezTo>
                      <a:pt x="51" y="80"/>
                      <a:pt x="51" y="80"/>
                      <a:pt x="51" y="80"/>
                    </a:cubicBezTo>
                    <a:cubicBezTo>
                      <a:pt x="51" y="79"/>
                      <a:pt x="51" y="78"/>
                      <a:pt x="51" y="76"/>
                    </a:cubicBezTo>
                    <a:cubicBezTo>
                      <a:pt x="51" y="76"/>
                      <a:pt x="51" y="75"/>
                      <a:pt x="51" y="74"/>
                    </a:cubicBezTo>
                    <a:cubicBezTo>
                      <a:pt x="52" y="76"/>
                      <a:pt x="52" y="77"/>
                      <a:pt x="52" y="79"/>
                    </a:cubicBezTo>
                    <a:cubicBezTo>
                      <a:pt x="53" y="81"/>
                      <a:pt x="53" y="83"/>
                      <a:pt x="54" y="84"/>
                    </a:cubicBezTo>
                    <a:cubicBezTo>
                      <a:pt x="54" y="85"/>
                      <a:pt x="54" y="85"/>
                      <a:pt x="54" y="86"/>
                    </a:cubicBezTo>
                    <a:cubicBezTo>
                      <a:pt x="54" y="86"/>
                      <a:pt x="54" y="87"/>
                      <a:pt x="54" y="87"/>
                    </a:cubicBezTo>
                    <a:cubicBezTo>
                      <a:pt x="54" y="89"/>
                      <a:pt x="54" y="90"/>
                      <a:pt x="55" y="91"/>
                    </a:cubicBezTo>
                    <a:cubicBezTo>
                      <a:pt x="55" y="91"/>
                      <a:pt x="55" y="91"/>
                      <a:pt x="55" y="91"/>
                    </a:cubicBezTo>
                    <a:cubicBezTo>
                      <a:pt x="55" y="91"/>
                      <a:pt x="55" y="91"/>
                      <a:pt x="55" y="91"/>
                    </a:cubicBezTo>
                    <a:cubicBezTo>
                      <a:pt x="55" y="91"/>
                      <a:pt x="55" y="91"/>
                      <a:pt x="55" y="91"/>
                    </a:cubicBezTo>
                    <a:cubicBezTo>
                      <a:pt x="55" y="92"/>
                      <a:pt x="55" y="92"/>
                      <a:pt x="55" y="93"/>
                    </a:cubicBezTo>
                    <a:cubicBezTo>
                      <a:pt x="55" y="93"/>
                      <a:pt x="55" y="93"/>
                      <a:pt x="55" y="93"/>
                    </a:cubicBezTo>
                    <a:cubicBezTo>
                      <a:pt x="55" y="94"/>
                      <a:pt x="55" y="95"/>
                      <a:pt x="55" y="96"/>
                    </a:cubicBezTo>
                    <a:cubicBezTo>
                      <a:pt x="55" y="96"/>
                      <a:pt x="55" y="96"/>
                      <a:pt x="55" y="97"/>
                    </a:cubicBezTo>
                    <a:cubicBezTo>
                      <a:pt x="55" y="98"/>
                      <a:pt x="54" y="99"/>
                      <a:pt x="54" y="100"/>
                    </a:cubicBezTo>
                    <a:cubicBezTo>
                      <a:pt x="54" y="101"/>
                      <a:pt x="53" y="102"/>
                      <a:pt x="52" y="103"/>
                    </a:cubicBezTo>
                    <a:cubicBezTo>
                      <a:pt x="52" y="103"/>
                      <a:pt x="51" y="104"/>
                      <a:pt x="51" y="105"/>
                    </a:cubicBezTo>
                    <a:cubicBezTo>
                      <a:pt x="50" y="106"/>
                      <a:pt x="49" y="107"/>
                      <a:pt x="48" y="108"/>
                    </a:cubicBezTo>
                    <a:cubicBezTo>
                      <a:pt x="48" y="109"/>
                      <a:pt x="47" y="109"/>
                      <a:pt x="47" y="110"/>
                    </a:cubicBezTo>
                    <a:cubicBezTo>
                      <a:pt x="47" y="110"/>
                      <a:pt x="46" y="111"/>
                      <a:pt x="45" y="112"/>
                    </a:cubicBezTo>
                    <a:cubicBezTo>
                      <a:pt x="44" y="112"/>
                      <a:pt x="44" y="113"/>
                      <a:pt x="44" y="114"/>
                    </a:cubicBezTo>
                    <a:cubicBezTo>
                      <a:pt x="43" y="114"/>
                      <a:pt x="43" y="115"/>
                      <a:pt x="42" y="116"/>
                    </a:cubicBezTo>
                    <a:cubicBezTo>
                      <a:pt x="41" y="117"/>
                      <a:pt x="41" y="119"/>
                      <a:pt x="40" y="120"/>
                    </a:cubicBezTo>
                    <a:cubicBezTo>
                      <a:pt x="39" y="121"/>
                      <a:pt x="39" y="123"/>
                      <a:pt x="39" y="124"/>
                    </a:cubicBezTo>
                    <a:cubicBezTo>
                      <a:pt x="40" y="125"/>
                      <a:pt x="41" y="126"/>
                      <a:pt x="42" y="128"/>
                    </a:cubicBezTo>
                    <a:cubicBezTo>
                      <a:pt x="42" y="128"/>
                      <a:pt x="42" y="129"/>
                      <a:pt x="42" y="129"/>
                    </a:cubicBezTo>
                    <a:cubicBezTo>
                      <a:pt x="43" y="129"/>
                      <a:pt x="43" y="130"/>
                      <a:pt x="44" y="130"/>
                    </a:cubicBezTo>
                    <a:cubicBezTo>
                      <a:pt x="45" y="130"/>
                      <a:pt x="47" y="130"/>
                      <a:pt x="48" y="129"/>
                    </a:cubicBezTo>
                    <a:cubicBezTo>
                      <a:pt x="48" y="128"/>
                      <a:pt x="50" y="128"/>
                      <a:pt x="50" y="127"/>
                    </a:cubicBezTo>
                    <a:cubicBezTo>
                      <a:pt x="50" y="127"/>
                      <a:pt x="51" y="126"/>
                      <a:pt x="52" y="126"/>
                    </a:cubicBezTo>
                    <a:cubicBezTo>
                      <a:pt x="52" y="126"/>
                      <a:pt x="52" y="125"/>
                      <a:pt x="52" y="125"/>
                    </a:cubicBezTo>
                    <a:cubicBezTo>
                      <a:pt x="53" y="124"/>
                      <a:pt x="54" y="123"/>
                      <a:pt x="55" y="121"/>
                    </a:cubicBezTo>
                    <a:cubicBezTo>
                      <a:pt x="55" y="121"/>
                      <a:pt x="55" y="120"/>
                      <a:pt x="56" y="120"/>
                    </a:cubicBezTo>
                    <a:cubicBezTo>
                      <a:pt x="56" y="119"/>
                      <a:pt x="56" y="119"/>
                      <a:pt x="56" y="118"/>
                    </a:cubicBezTo>
                    <a:cubicBezTo>
                      <a:pt x="56" y="118"/>
                      <a:pt x="56" y="118"/>
                      <a:pt x="56" y="118"/>
                    </a:cubicBezTo>
                    <a:cubicBezTo>
                      <a:pt x="56" y="118"/>
                      <a:pt x="56" y="118"/>
                      <a:pt x="56" y="119"/>
                    </a:cubicBezTo>
                    <a:cubicBezTo>
                      <a:pt x="56" y="119"/>
                      <a:pt x="56" y="120"/>
                      <a:pt x="56" y="121"/>
                    </a:cubicBezTo>
                    <a:cubicBezTo>
                      <a:pt x="56" y="122"/>
                      <a:pt x="56" y="123"/>
                      <a:pt x="56" y="124"/>
                    </a:cubicBezTo>
                    <a:cubicBezTo>
                      <a:pt x="56" y="124"/>
                      <a:pt x="56" y="124"/>
                      <a:pt x="56" y="124"/>
                    </a:cubicBezTo>
                    <a:cubicBezTo>
                      <a:pt x="56" y="125"/>
                      <a:pt x="56" y="126"/>
                      <a:pt x="56" y="127"/>
                    </a:cubicBezTo>
                    <a:cubicBezTo>
                      <a:pt x="55" y="128"/>
                      <a:pt x="55" y="128"/>
                      <a:pt x="55" y="128"/>
                    </a:cubicBezTo>
                    <a:cubicBezTo>
                      <a:pt x="55" y="129"/>
                      <a:pt x="55" y="129"/>
                      <a:pt x="55" y="130"/>
                    </a:cubicBezTo>
                    <a:cubicBezTo>
                      <a:pt x="54" y="131"/>
                      <a:pt x="54" y="131"/>
                      <a:pt x="54" y="132"/>
                    </a:cubicBezTo>
                    <a:cubicBezTo>
                      <a:pt x="53" y="132"/>
                      <a:pt x="53" y="133"/>
                      <a:pt x="52" y="134"/>
                    </a:cubicBezTo>
                    <a:cubicBezTo>
                      <a:pt x="51" y="135"/>
                      <a:pt x="49" y="136"/>
                      <a:pt x="48" y="137"/>
                    </a:cubicBezTo>
                    <a:cubicBezTo>
                      <a:pt x="47" y="138"/>
                      <a:pt x="46" y="139"/>
                      <a:pt x="45" y="140"/>
                    </a:cubicBezTo>
                    <a:cubicBezTo>
                      <a:pt x="45" y="141"/>
                      <a:pt x="44" y="142"/>
                      <a:pt x="43" y="142"/>
                    </a:cubicBezTo>
                    <a:cubicBezTo>
                      <a:pt x="43" y="142"/>
                      <a:pt x="43" y="143"/>
                      <a:pt x="43" y="143"/>
                    </a:cubicBezTo>
                    <a:cubicBezTo>
                      <a:pt x="43" y="143"/>
                      <a:pt x="42" y="144"/>
                      <a:pt x="42" y="144"/>
                    </a:cubicBezTo>
                    <a:cubicBezTo>
                      <a:pt x="42" y="144"/>
                      <a:pt x="42" y="144"/>
                      <a:pt x="42" y="144"/>
                    </a:cubicBezTo>
                    <a:cubicBezTo>
                      <a:pt x="40" y="145"/>
                      <a:pt x="39" y="148"/>
                      <a:pt x="40" y="150"/>
                    </a:cubicBezTo>
                    <a:cubicBezTo>
                      <a:pt x="41" y="151"/>
                      <a:pt x="41" y="151"/>
                      <a:pt x="42" y="152"/>
                    </a:cubicBezTo>
                    <a:cubicBezTo>
                      <a:pt x="43" y="152"/>
                      <a:pt x="44" y="153"/>
                      <a:pt x="46" y="152"/>
                    </a:cubicBezTo>
                    <a:cubicBezTo>
                      <a:pt x="47" y="152"/>
                      <a:pt x="47" y="152"/>
                      <a:pt x="48" y="151"/>
                    </a:cubicBezTo>
                    <a:cubicBezTo>
                      <a:pt x="48" y="151"/>
                      <a:pt x="49" y="151"/>
                      <a:pt x="49" y="151"/>
                    </a:cubicBezTo>
                    <a:cubicBezTo>
                      <a:pt x="50" y="150"/>
                      <a:pt x="50" y="150"/>
                      <a:pt x="51" y="150"/>
                    </a:cubicBezTo>
                    <a:cubicBezTo>
                      <a:pt x="52" y="150"/>
                      <a:pt x="53" y="150"/>
                      <a:pt x="53" y="149"/>
                    </a:cubicBezTo>
                    <a:cubicBezTo>
                      <a:pt x="54" y="149"/>
                      <a:pt x="53" y="149"/>
                      <a:pt x="54" y="149"/>
                    </a:cubicBezTo>
                    <a:cubicBezTo>
                      <a:pt x="53" y="150"/>
                      <a:pt x="53" y="151"/>
                      <a:pt x="53" y="151"/>
                    </a:cubicBezTo>
                    <a:cubicBezTo>
                      <a:pt x="53" y="152"/>
                      <a:pt x="53" y="154"/>
                      <a:pt x="53" y="155"/>
                    </a:cubicBezTo>
                    <a:cubicBezTo>
                      <a:pt x="53" y="155"/>
                      <a:pt x="53" y="155"/>
                      <a:pt x="53" y="155"/>
                    </a:cubicBezTo>
                    <a:cubicBezTo>
                      <a:pt x="53" y="155"/>
                      <a:pt x="53" y="155"/>
                      <a:pt x="53" y="155"/>
                    </a:cubicBezTo>
                    <a:cubicBezTo>
                      <a:pt x="53" y="156"/>
                      <a:pt x="52" y="156"/>
                      <a:pt x="52" y="157"/>
                    </a:cubicBezTo>
                    <a:cubicBezTo>
                      <a:pt x="52" y="157"/>
                      <a:pt x="52" y="157"/>
                      <a:pt x="52" y="157"/>
                    </a:cubicBezTo>
                    <a:cubicBezTo>
                      <a:pt x="51" y="157"/>
                      <a:pt x="50" y="158"/>
                      <a:pt x="50" y="159"/>
                    </a:cubicBezTo>
                    <a:cubicBezTo>
                      <a:pt x="48" y="161"/>
                      <a:pt x="45" y="163"/>
                      <a:pt x="43" y="164"/>
                    </a:cubicBezTo>
                    <a:cubicBezTo>
                      <a:pt x="42" y="165"/>
                      <a:pt x="41" y="165"/>
                      <a:pt x="40" y="166"/>
                    </a:cubicBezTo>
                    <a:cubicBezTo>
                      <a:pt x="38" y="166"/>
                      <a:pt x="37" y="167"/>
                      <a:pt x="36" y="169"/>
                    </a:cubicBezTo>
                    <a:cubicBezTo>
                      <a:pt x="35" y="170"/>
                      <a:pt x="34" y="171"/>
                      <a:pt x="33" y="172"/>
                    </a:cubicBezTo>
                    <a:cubicBezTo>
                      <a:pt x="32" y="175"/>
                      <a:pt x="33" y="177"/>
                      <a:pt x="35" y="179"/>
                    </a:cubicBezTo>
                    <a:cubicBezTo>
                      <a:pt x="35" y="179"/>
                      <a:pt x="35" y="179"/>
                      <a:pt x="35" y="180"/>
                    </a:cubicBezTo>
                    <a:cubicBezTo>
                      <a:pt x="36" y="181"/>
                      <a:pt x="38" y="181"/>
                      <a:pt x="39" y="180"/>
                    </a:cubicBezTo>
                    <a:cubicBezTo>
                      <a:pt x="40" y="179"/>
                      <a:pt x="41" y="178"/>
                      <a:pt x="42" y="177"/>
                    </a:cubicBezTo>
                    <a:cubicBezTo>
                      <a:pt x="42" y="177"/>
                      <a:pt x="42" y="177"/>
                      <a:pt x="42" y="177"/>
                    </a:cubicBezTo>
                    <a:cubicBezTo>
                      <a:pt x="44" y="176"/>
                      <a:pt x="45" y="175"/>
                      <a:pt x="45" y="174"/>
                    </a:cubicBezTo>
                    <a:cubicBezTo>
                      <a:pt x="46" y="173"/>
                      <a:pt x="46" y="173"/>
                      <a:pt x="47" y="172"/>
                    </a:cubicBezTo>
                    <a:cubicBezTo>
                      <a:pt x="47" y="171"/>
                      <a:pt x="47" y="170"/>
                      <a:pt x="47" y="169"/>
                    </a:cubicBezTo>
                    <a:cubicBezTo>
                      <a:pt x="47" y="169"/>
                      <a:pt x="47" y="168"/>
                      <a:pt x="47" y="168"/>
                    </a:cubicBezTo>
                    <a:cubicBezTo>
                      <a:pt x="48" y="167"/>
                      <a:pt x="49" y="166"/>
                      <a:pt x="50" y="165"/>
                    </a:cubicBezTo>
                    <a:cubicBezTo>
                      <a:pt x="50" y="164"/>
                      <a:pt x="51" y="164"/>
                      <a:pt x="51" y="162"/>
                    </a:cubicBezTo>
                    <a:cubicBezTo>
                      <a:pt x="50" y="162"/>
                      <a:pt x="51" y="162"/>
                      <a:pt x="51" y="161"/>
                    </a:cubicBezTo>
                    <a:cubicBezTo>
                      <a:pt x="51" y="162"/>
                      <a:pt x="51" y="162"/>
                      <a:pt x="51" y="162"/>
                    </a:cubicBezTo>
                    <a:cubicBezTo>
                      <a:pt x="51" y="164"/>
                      <a:pt x="50" y="166"/>
                      <a:pt x="50" y="168"/>
                    </a:cubicBezTo>
                    <a:cubicBezTo>
                      <a:pt x="50" y="169"/>
                      <a:pt x="49" y="170"/>
                      <a:pt x="49" y="171"/>
                    </a:cubicBezTo>
                    <a:cubicBezTo>
                      <a:pt x="49" y="172"/>
                      <a:pt x="48" y="173"/>
                      <a:pt x="48" y="175"/>
                    </a:cubicBezTo>
                    <a:cubicBezTo>
                      <a:pt x="47" y="176"/>
                      <a:pt x="47" y="177"/>
                      <a:pt x="47" y="177"/>
                    </a:cubicBezTo>
                    <a:cubicBezTo>
                      <a:pt x="47" y="178"/>
                      <a:pt x="46" y="179"/>
                      <a:pt x="46" y="180"/>
                    </a:cubicBezTo>
                    <a:cubicBezTo>
                      <a:pt x="45" y="181"/>
                      <a:pt x="45" y="183"/>
                      <a:pt x="44" y="184"/>
                    </a:cubicBezTo>
                    <a:cubicBezTo>
                      <a:pt x="44" y="185"/>
                      <a:pt x="43" y="186"/>
                      <a:pt x="43" y="188"/>
                    </a:cubicBezTo>
                    <a:cubicBezTo>
                      <a:pt x="43" y="188"/>
                      <a:pt x="43" y="189"/>
                      <a:pt x="43" y="189"/>
                    </a:cubicBezTo>
                    <a:cubicBezTo>
                      <a:pt x="43" y="189"/>
                      <a:pt x="43" y="190"/>
                      <a:pt x="43" y="190"/>
                    </a:cubicBezTo>
                    <a:cubicBezTo>
                      <a:pt x="42" y="190"/>
                      <a:pt x="42" y="190"/>
                      <a:pt x="42" y="190"/>
                    </a:cubicBezTo>
                    <a:cubicBezTo>
                      <a:pt x="42" y="190"/>
                      <a:pt x="42" y="190"/>
                      <a:pt x="42" y="190"/>
                    </a:cubicBezTo>
                    <a:cubicBezTo>
                      <a:pt x="42" y="190"/>
                      <a:pt x="42" y="190"/>
                      <a:pt x="42" y="191"/>
                    </a:cubicBezTo>
                    <a:cubicBezTo>
                      <a:pt x="42" y="191"/>
                      <a:pt x="41" y="191"/>
                      <a:pt x="41" y="191"/>
                    </a:cubicBezTo>
                    <a:cubicBezTo>
                      <a:pt x="40" y="192"/>
                      <a:pt x="40" y="193"/>
                      <a:pt x="39" y="194"/>
                    </a:cubicBezTo>
                    <a:cubicBezTo>
                      <a:pt x="39" y="194"/>
                      <a:pt x="39" y="194"/>
                      <a:pt x="39" y="194"/>
                    </a:cubicBezTo>
                    <a:cubicBezTo>
                      <a:pt x="38" y="194"/>
                      <a:pt x="38" y="194"/>
                      <a:pt x="38" y="194"/>
                    </a:cubicBezTo>
                    <a:cubicBezTo>
                      <a:pt x="38" y="194"/>
                      <a:pt x="38" y="194"/>
                      <a:pt x="38" y="194"/>
                    </a:cubicBezTo>
                    <a:cubicBezTo>
                      <a:pt x="37" y="194"/>
                      <a:pt x="37" y="194"/>
                      <a:pt x="37" y="194"/>
                    </a:cubicBezTo>
                    <a:cubicBezTo>
                      <a:pt x="36" y="195"/>
                      <a:pt x="35" y="196"/>
                      <a:pt x="34" y="196"/>
                    </a:cubicBezTo>
                    <a:cubicBezTo>
                      <a:pt x="33" y="197"/>
                      <a:pt x="33" y="198"/>
                      <a:pt x="32" y="200"/>
                    </a:cubicBezTo>
                    <a:cubicBezTo>
                      <a:pt x="32" y="201"/>
                      <a:pt x="31" y="202"/>
                      <a:pt x="31" y="203"/>
                    </a:cubicBezTo>
                    <a:cubicBezTo>
                      <a:pt x="31" y="204"/>
                      <a:pt x="30" y="205"/>
                      <a:pt x="30" y="206"/>
                    </a:cubicBezTo>
                    <a:cubicBezTo>
                      <a:pt x="30" y="208"/>
                      <a:pt x="29" y="211"/>
                      <a:pt x="30" y="214"/>
                    </a:cubicBezTo>
                    <a:cubicBezTo>
                      <a:pt x="31" y="215"/>
                      <a:pt x="32" y="215"/>
                      <a:pt x="33" y="215"/>
                    </a:cubicBezTo>
                    <a:cubicBezTo>
                      <a:pt x="34" y="215"/>
                      <a:pt x="34" y="216"/>
                      <a:pt x="35" y="215"/>
                    </a:cubicBezTo>
                    <a:cubicBezTo>
                      <a:pt x="36" y="215"/>
                      <a:pt x="36" y="215"/>
                      <a:pt x="37" y="214"/>
                    </a:cubicBezTo>
                    <a:cubicBezTo>
                      <a:pt x="37" y="213"/>
                      <a:pt x="38" y="212"/>
                      <a:pt x="39" y="212"/>
                    </a:cubicBezTo>
                    <a:cubicBezTo>
                      <a:pt x="39" y="210"/>
                      <a:pt x="40" y="208"/>
                      <a:pt x="41" y="207"/>
                    </a:cubicBezTo>
                    <a:cubicBezTo>
                      <a:pt x="42" y="204"/>
                      <a:pt x="42" y="202"/>
                      <a:pt x="42" y="200"/>
                    </a:cubicBezTo>
                    <a:cubicBezTo>
                      <a:pt x="42" y="199"/>
                      <a:pt x="42" y="199"/>
                      <a:pt x="42" y="198"/>
                    </a:cubicBezTo>
                    <a:cubicBezTo>
                      <a:pt x="43" y="196"/>
                      <a:pt x="44" y="195"/>
                      <a:pt x="44" y="193"/>
                    </a:cubicBezTo>
                    <a:cubicBezTo>
                      <a:pt x="45" y="192"/>
                      <a:pt x="45" y="190"/>
                      <a:pt x="46" y="189"/>
                    </a:cubicBezTo>
                    <a:cubicBezTo>
                      <a:pt x="46" y="189"/>
                      <a:pt x="46" y="188"/>
                      <a:pt x="46" y="188"/>
                    </a:cubicBezTo>
                    <a:cubicBezTo>
                      <a:pt x="47" y="185"/>
                      <a:pt x="48" y="182"/>
                      <a:pt x="49" y="179"/>
                    </a:cubicBezTo>
                    <a:cubicBezTo>
                      <a:pt x="50" y="178"/>
                      <a:pt x="51" y="176"/>
                      <a:pt x="51" y="175"/>
                    </a:cubicBezTo>
                    <a:cubicBezTo>
                      <a:pt x="51" y="176"/>
                      <a:pt x="52" y="179"/>
                      <a:pt x="52" y="181"/>
                    </a:cubicBezTo>
                    <a:cubicBezTo>
                      <a:pt x="53" y="182"/>
                      <a:pt x="53" y="183"/>
                      <a:pt x="53" y="185"/>
                    </a:cubicBezTo>
                    <a:cubicBezTo>
                      <a:pt x="54" y="185"/>
                      <a:pt x="54" y="186"/>
                      <a:pt x="54" y="187"/>
                    </a:cubicBezTo>
                    <a:cubicBezTo>
                      <a:pt x="54" y="187"/>
                      <a:pt x="54" y="187"/>
                      <a:pt x="54" y="187"/>
                    </a:cubicBezTo>
                    <a:cubicBezTo>
                      <a:pt x="55" y="188"/>
                      <a:pt x="56" y="189"/>
                      <a:pt x="57" y="189"/>
                    </a:cubicBezTo>
                    <a:cubicBezTo>
                      <a:pt x="57" y="190"/>
                      <a:pt x="58" y="190"/>
                      <a:pt x="58" y="190"/>
                    </a:cubicBezTo>
                    <a:cubicBezTo>
                      <a:pt x="60" y="191"/>
                      <a:pt x="63" y="189"/>
                      <a:pt x="63" y="187"/>
                    </a:cubicBezTo>
                    <a:cubicBezTo>
                      <a:pt x="63" y="187"/>
                      <a:pt x="63" y="186"/>
                      <a:pt x="63" y="185"/>
                    </a:cubicBezTo>
                    <a:cubicBezTo>
                      <a:pt x="63" y="184"/>
                      <a:pt x="62" y="182"/>
                      <a:pt x="62" y="181"/>
                    </a:cubicBezTo>
                    <a:cubicBezTo>
                      <a:pt x="62" y="181"/>
                      <a:pt x="62" y="181"/>
                      <a:pt x="61" y="181"/>
                    </a:cubicBezTo>
                    <a:cubicBezTo>
                      <a:pt x="61" y="181"/>
                      <a:pt x="61" y="181"/>
                      <a:pt x="61" y="181"/>
                    </a:cubicBezTo>
                    <a:cubicBezTo>
                      <a:pt x="61" y="181"/>
                      <a:pt x="61" y="181"/>
                      <a:pt x="61" y="181"/>
                    </a:cubicBezTo>
                    <a:cubicBezTo>
                      <a:pt x="62" y="181"/>
                      <a:pt x="62" y="181"/>
                      <a:pt x="62" y="181"/>
                    </a:cubicBezTo>
                    <a:cubicBezTo>
                      <a:pt x="62" y="180"/>
                      <a:pt x="62" y="180"/>
                      <a:pt x="62" y="179"/>
                    </a:cubicBezTo>
                    <a:cubicBezTo>
                      <a:pt x="62" y="177"/>
                      <a:pt x="61" y="176"/>
                      <a:pt x="61" y="174"/>
                    </a:cubicBezTo>
                    <a:cubicBezTo>
                      <a:pt x="61" y="174"/>
                      <a:pt x="60" y="173"/>
                      <a:pt x="60" y="172"/>
                    </a:cubicBezTo>
                    <a:cubicBezTo>
                      <a:pt x="60" y="172"/>
                      <a:pt x="60" y="172"/>
                      <a:pt x="60" y="171"/>
                    </a:cubicBezTo>
                    <a:cubicBezTo>
                      <a:pt x="59" y="169"/>
                      <a:pt x="59" y="167"/>
                      <a:pt x="58" y="166"/>
                    </a:cubicBezTo>
                    <a:cubicBezTo>
                      <a:pt x="57" y="166"/>
                      <a:pt x="57" y="165"/>
                      <a:pt x="57" y="165"/>
                    </a:cubicBezTo>
                    <a:cubicBezTo>
                      <a:pt x="57" y="165"/>
                      <a:pt x="57" y="164"/>
                      <a:pt x="57" y="164"/>
                    </a:cubicBezTo>
                    <a:cubicBezTo>
                      <a:pt x="56" y="163"/>
                      <a:pt x="56" y="162"/>
                      <a:pt x="56" y="162"/>
                    </a:cubicBezTo>
                    <a:cubicBezTo>
                      <a:pt x="55" y="161"/>
                      <a:pt x="55" y="161"/>
                      <a:pt x="55" y="160"/>
                    </a:cubicBezTo>
                    <a:cubicBezTo>
                      <a:pt x="55" y="160"/>
                      <a:pt x="55" y="159"/>
                      <a:pt x="55" y="158"/>
                    </a:cubicBezTo>
                    <a:cubicBezTo>
                      <a:pt x="55" y="158"/>
                      <a:pt x="56" y="157"/>
                      <a:pt x="56" y="156"/>
                    </a:cubicBezTo>
                    <a:cubicBezTo>
                      <a:pt x="56" y="156"/>
                      <a:pt x="56" y="156"/>
                      <a:pt x="56" y="156"/>
                    </a:cubicBezTo>
                    <a:cubicBezTo>
                      <a:pt x="56" y="154"/>
                      <a:pt x="56" y="153"/>
                      <a:pt x="56" y="151"/>
                    </a:cubicBezTo>
                    <a:cubicBezTo>
                      <a:pt x="56" y="151"/>
                      <a:pt x="57" y="151"/>
                      <a:pt x="57" y="150"/>
                    </a:cubicBezTo>
                    <a:cubicBezTo>
                      <a:pt x="57" y="150"/>
                      <a:pt x="57" y="149"/>
                      <a:pt x="57" y="148"/>
                    </a:cubicBezTo>
                    <a:cubicBezTo>
                      <a:pt x="57" y="147"/>
                      <a:pt x="58" y="146"/>
                      <a:pt x="58" y="145"/>
                    </a:cubicBezTo>
                    <a:cubicBezTo>
                      <a:pt x="58" y="145"/>
                      <a:pt x="58" y="145"/>
                      <a:pt x="58" y="145"/>
                    </a:cubicBezTo>
                    <a:cubicBezTo>
                      <a:pt x="59" y="146"/>
                      <a:pt x="59" y="147"/>
                      <a:pt x="60" y="149"/>
                    </a:cubicBezTo>
                    <a:cubicBezTo>
                      <a:pt x="60" y="150"/>
                      <a:pt x="61" y="151"/>
                      <a:pt x="61" y="152"/>
                    </a:cubicBezTo>
                    <a:cubicBezTo>
                      <a:pt x="62" y="154"/>
                      <a:pt x="62" y="155"/>
                      <a:pt x="63" y="157"/>
                    </a:cubicBezTo>
                    <a:cubicBezTo>
                      <a:pt x="63" y="157"/>
                      <a:pt x="64" y="157"/>
                      <a:pt x="64" y="158"/>
                    </a:cubicBezTo>
                    <a:cubicBezTo>
                      <a:pt x="64" y="158"/>
                      <a:pt x="64" y="158"/>
                      <a:pt x="65" y="159"/>
                    </a:cubicBezTo>
                    <a:cubicBezTo>
                      <a:pt x="66" y="160"/>
                      <a:pt x="67" y="161"/>
                      <a:pt x="69" y="162"/>
                    </a:cubicBezTo>
                    <a:cubicBezTo>
                      <a:pt x="69" y="162"/>
                      <a:pt x="70" y="162"/>
                      <a:pt x="71" y="162"/>
                    </a:cubicBezTo>
                    <a:cubicBezTo>
                      <a:pt x="71" y="162"/>
                      <a:pt x="72" y="162"/>
                      <a:pt x="72" y="161"/>
                    </a:cubicBezTo>
                    <a:cubicBezTo>
                      <a:pt x="73" y="160"/>
                      <a:pt x="74" y="160"/>
                      <a:pt x="74" y="159"/>
                    </a:cubicBezTo>
                    <a:cubicBezTo>
                      <a:pt x="74" y="158"/>
                      <a:pt x="75" y="157"/>
                      <a:pt x="75" y="156"/>
                    </a:cubicBezTo>
                    <a:cubicBezTo>
                      <a:pt x="75" y="156"/>
                      <a:pt x="75" y="155"/>
                      <a:pt x="75" y="155"/>
                    </a:cubicBezTo>
                    <a:cubicBezTo>
                      <a:pt x="75" y="155"/>
                      <a:pt x="75" y="155"/>
                      <a:pt x="75" y="154"/>
                    </a:cubicBezTo>
                    <a:cubicBezTo>
                      <a:pt x="74" y="152"/>
                      <a:pt x="74" y="150"/>
                      <a:pt x="72" y="149"/>
                    </a:cubicBezTo>
                    <a:cubicBezTo>
                      <a:pt x="72" y="148"/>
                      <a:pt x="71" y="148"/>
                      <a:pt x="71" y="148"/>
                    </a:cubicBezTo>
                    <a:cubicBezTo>
                      <a:pt x="71" y="148"/>
                      <a:pt x="71" y="147"/>
                      <a:pt x="70" y="147"/>
                    </a:cubicBezTo>
                    <a:cubicBezTo>
                      <a:pt x="70" y="146"/>
                      <a:pt x="69" y="144"/>
                      <a:pt x="67" y="143"/>
                    </a:cubicBezTo>
                    <a:cubicBezTo>
                      <a:pt x="66" y="142"/>
                      <a:pt x="66" y="142"/>
                      <a:pt x="65" y="141"/>
                    </a:cubicBezTo>
                    <a:cubicBezTo>
                      <a:pt x="65" y="140"/>
                      <a:pt x="64" y="140"/>
                      <a:pt x="63" y="139"/>
                    </a:cubicBezTo>
                    <a:cubicBezTo>
                      <a:pt x="63" y="139"/>
                      <a:pt x="62" y="138"/>
                      <a:pt x="62" y="138"/>
                    </a:cubicBezTo>
                    <a:cubicBezTo>
                      <a:pt x="61" y="137"/>
                      <a:pt x="61" y="136"/>
                      <a:pt x="60" y="136"/>
                    </a:cubicBezTo>
                    <a:cubicBezTo>
                      <a:pt x="60" y="135"/>
                      <a:pt x="60" y="134"/>
                      <a:pt x="60" y="133"/>
                    </a:cubicBezTo>
                    <a:cubicBezTo>
                      <a:pt x="60" y="133"/>
                      <a:pt x="60" y="133"/>
                      <a:pt x="59" y="133"/>
                    </a:cubicBezTo>
                    <a:cubicBezTo>
                      <a:pt x="59" y="132"/>
                      <a:pt x="59" y="132"/>
                      <a:pt x="59" y="131"/>
                    </a:cubicBezTo>
                    <a:cubicBezTo>
                      <a:pt x="58" y="130"/>
                      <a:pt x="59" y="129"/>
                      <a:pt x="59" y="128"/>
                    </a:cubicBezTo>
                    <a:cubicBezTo>
                      <a:pt x="59" y="128"/>
                      <a:pt x="59" y="128"/>
                      <a:pt x="59" y="127"/>
                    </a:cubicBezTo>
                    <a:cubicBezTo>
                      <a:pt x="59" y="127"/>
                      <a:pt x="59" y="126"/>
                      <a:pt x="59" y="125"/>
                    </a:cubicBezTo>
                    <a:cubicBezTo>
                      <a:pt x="59" y="125"/>
                      <a:pt x="59" y="125"/>
                      <a:pt x="59" y="125"/>
                    </a:cubicBezTo>
                    <a:cubicBezTo>
                      <a:pt x="59" y="125"/>
                      <a:pt x="59" y="125"/>
                      <a:pt x="59" y="124"/>
                    </a:cubicBezTo>
                    <a:cubicBezTo>
                      <a:pt x="59" y="124"/>
                      <a:pt x="59" y="123"/>
                      <a:pt x="59" y="122"/>
                    </a:cubicBezTo>
                    <a:cubicBezTo>
                      <a:pt x="59" y="121"/>
                      <a:pt x="60" y="120"/>
                      <a:pt x="60" y="119"/>
                    </a:cubicBezTo>
                    <a:cubicBezTo>
                      <a:pt x="60" y="116"/>
                      <a:pt x="60" y="114"/>
                      <a:pt x="60" y="112"/>
                    </a:cubicBezTo>
                    <a:cubicBezTo>
                      <a:pt x="60" y="110"/>
                      <a:pt x="60" y="109"/>
                      <a:pt x="60" y="108"/>
                    </a:cubicBezTo>
                    <a:cubicBezTo>
                      <a:pt x="60" y="108"/>
                      <a:pt x="60" y="108"/>
                      <a:pt x="61" y="108"/>
                    </a:cubicBezTo>
                    <a:cubicBezTo>
                      <a:pt x="60" y="106"/>
                      <a:pt x="59" y="105"/>
                      <a:pt x="58" y="104"/>
                    </a:cubicBezTo>
                    <a:cubicBezTo>
                      <a:pt x="58" y="104"/>
                      <a:pt x="58" y="104"/>
                      <a:pt x="58" y="103"/>
                    </a:cubicBezTo>
                    <a:cubicBezTo>
                      <a:pt x="58" y="104"/>
                      <a:pt x="58" y="104"/>
                      <a:pt x="58" y="104"/>
                    </a:cubicBezTo>
                    <a:cubicBezTo>
                      <a:pt x="59" y="105"/>
                      <a:pt x="60" y="106"/>
                      <a:pt x="61" y="108"/>
                    </a:cubicBezTo>
                    <a:cubicBezTo>
                      <a:pt x="61" y="108"/>
                      <a:pt x="61" y="108"/>
                      <a:pt x="61" y="108"/>
                    </a:cubicBezTo>
                    <a:cubicBezTo>
                      <a:pt x="61" y="108"/>
                      <a:pt x="61" y="109"/>
                      <a:pt x="61" y="109"/>
                    </a:cubicBezTo>
                    <a:cubicBezTo>
                      <a:pt x="62" y="110"/>
                      <a:pt x="62" y="112"/>
                      <a:pt x="63" y="114"/>
                    </a:cubicBezTo>
                    <a:cubicBezTo>
                      <a:pt x="64" y="116"/>
                      <a:pt x="64" y="118"/>
                      <a:pt x="65" y="120"/>
                    </a:cubicBezTo>
                    <a:cubicBezTo>
                      <a:pt x="65" y="121"/>
                      <a:pt x="66" y="122"/>
                      <a:pt x="66" y="123"/>
                    </a:cubicBezTo>
                    <a:cubicBezTo>
                      <a:pt x="67" y="124"/>
                      <a:pt x="67" y="125"/>
                      <a:pt x="68" y="126"/>
                    </a:cubicBezTo>
                    <a:cubicBezTo>
                      <a:pt x="69" y="128"/>
                      <a:pt x="71" y="129"/>
                      <a:pt x="72" y="131"/>
                    </a:cubicBezTo>
                    <a:cubicBezTo>
                      <a:pt x="72" y="132"/>
                      <a:pt x="73" y="132"/>
                      <a:pt x="73" y="132"/>
                    </a:cubicBezTo>
                    <a:cubicBezTo>
                      <a:pt x="74" y="132"/>
                      <a:pt x="74" y="132"/>
                      <a:pt x="74" y="132"/>
                    </a:cubicBezTo>
                    <a:cubicBezTo>
                      <a:pt x="75" y="134"/>
                      <a:pt x="77" y="134"/>
                      <a:pt x="78" y="133"/>
                    </a:cubicBezTo>
                    <a:cubicBezTo>
                      <a:pt x="79" y="132"/>
                      <a:pt x="79" y="132"/>
                      <a:pt x="79" y="131"/>
                    </a:cubicBezTo>
                    <a:cubicBezTo>
                      <a:pt x="79" y="131"/>
                      <a:pt x="80" y="130"/>
                      <a:pt x="80" y="130"/>
                    </a:cubicBezTo>
                    <a:cubicBezTo>
                      <a:pt x="80" y="129"/>
                      <a:pt x="80" y="128"/>
                      <a:pt x="81" y="128"/>
                    </a:cubicBezTo>
                    <a:cubicBezTo>
                      <a:pt x="81" y="127"/>
                      <a:pt x="81" y="126"/>
                      <a:pt x="81" y="126"/>
                    </a:cubicBezTo>
                    <a:cubicBezTo>
                      <a:pt x="81" y="125"/>
                      <a:pt x="82" y="124"/>
                      <a:pt x="82" y="122"/>
                    </a:cubicBezTo>
                    <a:cubicBezTo>
                      <a:pt x="82" y="121"/>
                      <a:pt x="81" y="120"/>
                      <a:pt x="81" y="119"/>
                    </a:cubicBezTo>
                    <a:cubicBezTo>
                      <a:pt x="80" y="118"/>
                      <a:pt x="80" y="118"/>
                      <a:pt x="80" y="117"/>
                    </a:cubicBezTo>
                    <a:cubicBezTo>
                      <a:pt x="80" y="117"/>
                      <a:pt x="80" y="117"/>
                      <a:pt x="79" y="116"/>
                    </a:cubicBezTo>
                    <a:cubicBezTo>
                      <a:pt x="78" y="115"/>
                      <a:pt x="78" y="114"/>
                      <a:pt x="77" y="113"/>
                    </a:cubicBezTo>
                    <a:cubicBezTo>
                      <a:pt x="75" y="111"/>
                      <a:pt x="73" y="109"/>
                      <a:pt x="71" y="108"/>
                    </a:cubicBezTo>
                    <a:cubicBezTo>
                      <a:pt x="71" y="108"/>
                      <a:pt x="71" y="108"/>
                      <a:pt x="71" y="108"/>
                    </a:cubicBezTo>
                    <a:cubicBezTo>
                      <a:pt x="70" y="108"/>
                      <a:pt x="70" y="107"/>
                      <a:pt x="70" y="107"/>
                    </a:cubicBezTo>
                    <a:cubicBezTo>
                      <a:pt x="69" y="107"/>
                      <a:pt x="68" y="106"/>
                      <a:pt x="67" y="105"/>
                    </a:cubicBezTo>
                    <a:cubicBezTo>
                      <a:pt x="66" y="105"/>
                      <a:pt x="65" y="105"/>
                      <a:pt x="64" y="104"/>
                    </a:cubicBezTo>
                    <a:cubicBezTo>
                      <a:pt x="63" y="103"/>
                      <a:pt x="62" y="103"/>
                      <a:pt x="62" y="102"/>
                    </a:cubicBezTo>
                    <a:cubicBezTo>
                      <a:pt x="61" y="102"/>
                      <a:pt x="61" y="101"/>
                      <a:pt x="61" y="101"/>
                    </a:cubicBezTo>
                    <a:cubicBezTo>
                      <a:pt x="60" y="100"/>
                      <a:pt x="60" y="100"/>
                      <a:pt x="60" y="99"/>
                    </a:cubicBezTo>
                    <a:cubicBezTo>
                      <a:pt x="60" y="98"/>
                      <a:pt x="60" y="98"/>
                      <a:pt x="60" y="97"/>
                    </a:cubicBezTo>
                    <a:cubicBezTo>
                      <a:pt x="58" y="97"/>
                      <a:pt x="57" y="96"/>
                      <a:pt x="56" y="96"/>
                    </a:cubicBezTo>
                    <a:cubicBezTo>
                      <a:pt x="57" y="96"/>
                      <a:pt x="58" y="97"/>
                      <a:pt x="60" y="97"/>
                    </a:cubicBezTo>
                    <a:cubicBezTo>
                      <a:pt x="60" y="96"/>
                      <a:pt x="60" y="94"/>
                      <a:pt x="59" y="93"/>
                    </a:cubicBezTo>
                    <a:cubicBezTo>
                      <a:pt x="59" y="93"/>
                      <a:pt x="59" y="93"/>
                      <a:pt x="59" y="93"/>
                    </a:cubicBezTo>
                    <a:cubicBezTo>
                      <a:pt x="59" y="91"/>
                      <a:pt x="59" y="90"/>
                      <a:pt x="59" y="88"/>
                    </a:cubicBezTo>
                    <a:cubicBezTo>
                      <a:pt x="58" y="88"/>
                      <a:pt x="59" y="87"/>
                      <a:pt x="58" y="86"/>
                    </a:cubicBezTo>
                    <a:cubicBezTo>
                      <a:pt x="58" y="85"/>
                      <a:pt x="58" y="84"/>
                      <a:pt x="57" y="82"/>
                    </a:cubicBezTo>
                    <a:cubicBezTo>
                      <a:pt x="57" y="81"/>
                      <a:pt x="57" y="81"/>
                      <a:pt x="57" y="80"/>
                    </a:cubicBezTo>
                    <a:cubicBezTo>
                      <a:pt x="57" y="80"/>
                      <a:pt x="57" y="80"/>
                      <a:pt x="57" y="80"/>
                    </a:cubicBezTo>
                    <a:cubicBezTo>
                      <a:pt x="57" y="80"/>
                      <a:pt x="57" y="80"/>
                      <a:pt x="58" y="80"/>
                    </a:cubicBezTo>
                    <a:cubicBezTo>
                      <a:pt x="58" y="80"/>
                      <a:pt x="58" y="80"/>
                      <a:pt x="58" y="81"/>
                    </a:cubicBezTo>
                    <a:cubicBezTo>
                      <a:pt x="58" y="81"/>
                      <a:pt x="58" y="81"/>
                      <a:pt x="58" y="81"/>
                    </a:cubicBezTo>
                    <a:cubicBezTo>
                      <a:pt x="59" y="82"/>
                      <a:pt x="59" y="83"/>
                      <a:pt x="60" y="83"/>
                    </a:cubicBezTo>
                    <a:cubicBezTo>
                      <a:pt x="60" y="84"/>
                      <a:pt x="60" y="84"/>
                      <a:pt x="61" y="84"/>
                    </a:cubicBezTo>
                    <a:cubicBezTo>
                      <a:pt x="62" y="85"/>
                      <a:pt x="63" y="87"/>
                      <a:pt x="64" y="88"/>
                    </a:cubicBezTo>
                    <a:cubicBezTo>
                      <a:pt x="65" y="89"/>
                      <a:pt x="66" y="90"/>
                      <a:pt x="67" y="92"/>
                    </a:cubicBezTo>
                    <a:cubicBezTo>
                      <a:pt x="68" y="92"/>
                      <a:pt x="69" y="93"/>
                      <a:pt x="69" y="94"/>
                    </a:cubicBezTo>
                    <a:cubicBezTo>
                      <a:pt x="70" y="94"/>
                      <a:pt x="71" y="95"/>
                      <a:pt x="71" y="95"/>
                    </a:cubicBezTo>
                    <a:cubicBezTo>
                      <a:pt x="72" y="95"/>
                      <a:pt x="72" y="96"/>
                      <a:pt x="73" y="96"/>
                    </a:cubicBezTo>
                    <a:cubicBezTo>
                      <a:pt x="73" y="97"/>
                      <a:pt x="74" y="97"/>
                      <a:pt x="74" y="97"/>
                    </a:cubicBezTo>
                    <a:cubicBezTo>
                      <a:pt x="75" y="98"/>
                      <a:pt x="76" y="99"/>
                      <a:pt x="78" y="99"/>
                    </a:cubicBezTo>
                    <a:cubicBezTo>
                      <a:pt x="78" y="99"/>
                      <a:pt x="79" y="99"/>
                      <a:pt x="80" y="99"/>
                    </a:cubicBezTo>
                    <a:cubicBezTo>
                      <a:pt x="80" y="99"/>
                      <a:pt x="81" y="99"/>
                      <a:pt x="81" y="99"/>
                    </a:cubicBezTo>
                    <a:cubicBezTo>
                      <a:pt x="81" y="100"/>
                      <a:pt x="82" y="100"/>
                      <a:pt x="82" y="100"/>
                    </a:cubicBezTo>
                    <a:cubicBezTo>
                      <a:pt x="83" y="100"/>
                      <a:pt x="85" y="99"/>
                      <a:pt x="85" y="98"/>
                    </a:cubicBezTo>
                    <a:cubicBezTo>
                      <a:pt x="85" y="97"/>
                      <a:pt x="85" y="97"/>
                      <a:pt x="86" y="96"/>
                    </a:cubicBezTo>
                    <a:cubicBezTo>
                      <a:pt x="86" y="96"/>
                      <a:pt x="85" y="95"/>
                      <a:pt x="85" y="95"/>
                    </a:cubicBezTo>
                    <a:cubicBezTo>
                      <a:pt x="85" y="94"/>
                      <a:pt x="85" y="93"/>
                      <a:pt x="85" y="93"/>
                    </a:cubicBezTo>
                    <a:close/>
                    <a:moveTo>
                      <a:pt x="32" y="101"/>
                    </a:moveTo>
                    <a:cubicBezTo>
                      <a:pt x="32" y="101"/>
                      <a:pt x="32" y="101"/>
                      <a:pt x="32" y="100"/>
                    </a:cubicBezTo>
                    <a:cubicBezTo>
                      <a:pt x="32" y="101"/>
                      <a:pt x="32" y="101"/>
                      <a:pt x="32" y="101"/>
                    </a:cubicBezTo>
                    <a:cubicBezTo>
                      <a:pt x="33" y="102"/>
                      <a:pt x="33" y="102"/>
                      <a:pt x="34" y="102"/>
                    </a:cubicBezTo>
                    <a:cubicBezTo>
                      <a:pt x="33" y="102"/>
                      <a:pt x="33" y="102"/>
                      <a:pt x="32" y="101"/>
                    </a:cubicBezTo>
                    <a:close/>
                    <a:moveTo>
                      <a:pt x="38" y="95"/>
                    </a:moveTo>
                    <a:cubicBezTo>
                      <a:pt x="38" y="95"/>
                      <a:pt x="38" y="95"/>
                      <a:pt x="38" y="95"/>
                    </a:cubicBezTo>
                    <a:cubicBezTo>
                      <a:pt x="37" y="95"/>
                      <a:pt x="37" y="95"/>
                      <a:pt x="36" y="95"/>
                    </a:cubicBezTo>
                    <a:cubicBezTo>
                      <a:pt x="37" y="95"/>
                      <a:pt x="37" y="95"/>
                      <a:pt x="38" y="95"/>
                    </a:cubicBezTo>
                    <a:close/>
                    <a:moveTo>
                      <a:pt x="37" y="97"/>
                    </a:moveTo>
                    <a:cubicBezTo>
                      <a:pt x="37" y="97"/>
                      <a:pt x="37" y="96"/>
                      <a:pt x="37" y="96"/>
                    </a:cubicBezTo>
                    <a:cubicBezTo>
                      <a:pt x="37" y="96"/>
                      <a:pt x="37" y="96"/>
                      <a:pt x="37" y="96"/>
                    </a:cubicBezTo>
                    <a:cubicBezTo>
                      <a:pt x="37" y="96"/>
                      <a:pt x="37" y="97"/>
                      <a:pt x="37" y="97"/>
                    </a:cubicBezTo>
                    <a:close/>
                    <a:moveTo>
                      <a:pt x="38" y="104"/>
                    </a:moveTo>
                    <a:cubicBezTo>
                      <a:pt x="38" y="104"/>
                      <a:pt x="38" y="104"/>
                      <a:pt x="37" y="104"/>
                    </a:cubicBezTo>
                    <a:cubicBezTo>
                      <a:pt x="37" y="104"/>
                      <a:pt x="37" y="104"/>
                      <a:pt x="37" y="104"/>
                    </a:cubicBezTo>
                    <a:cubicBezTo>
                      <a:pt x="38" y="104"/>
                      <a:pt x="38" y="104"/>
                      <a:pt x="38" y="104"/>
                    </a:cubicBezTo>
                    <a:cubicBezTo>
                      <a:pt x="38" y="104"/>
                      <a:pt x="38" y="105"/>
                      <a:pt x="38" y="105"/>
                    </a:cubicBezTo>
                    <a:cubicBezTo>
                      <a:pt x="38" y="105"/>
                      <a:pt x="38" y="104"/>
                      <a:pt x="38" y="104"/>
                    </a:cubicBezTo>
                    <a:close/>
                    <a:moveTo>
                      <a:pt x="40" y="86"/>
                    </a:moveTo>
                    <a:cubicBezTo>
                      <a:pt x="40" y="86"/>
                      <a:pt x="40" y="86"/>
                      <a:pt x="40" y="86"/>
                    </a:cubicBezTo>
                    <a:cubicBezTo>
                      <a:pt x="40" y="86"/>
                      <a:pt x="40" y="86"/>
                      <a:pt x="40" y="86"/>
                    </a:cubicBezTo>
                    <a:cubicBezTo>
                      <a:pt x="40" y="86"/>
                      <a:pt x="40" y="86"/>
                      <a:pt x="40" y="86"/>
                    </a:cubicBezTo>
                    <a:close/>
                    <a:moveTo>
                      <a:pt x="48" y="90"/>
                    </a:moveTo>
                    <a:cubicBezTo>
                      <a:pt x="48" y="90"/>
                      <a:pt x="48" y="90"/>
                      <a:pt x="48" y="90"/>
                    </a:cubicBezTo>
                    <a:cubicBezTo>
                      <a:pt x="48" y="90"/>
                      <a:pt x="48" y="90"/>
                      <a:pt x="48" y="90"/>
                    </a:cubicBezTo>
                    <a:cubicBezTo>
                      <a:pt x="48" y="90"/>
                      <a:pt x="48" y="90"/>
                      <a:pt x="48" y="90"/>
                    </a:cubicBezTo>
                    <a:close/>
                    <a:moveTo>
                      <a:pt x="48" y="77"/>
                    </a:moveTo>
                    <a:cubicBezTo>
                      <a:pt x="48" y="78"/>
                      <a:pt x="48" y="78"/>
                      <a:pt x="47" y="79"/>
                    </a:cubicBezTo>
                    <a:cubicBezTo>
                      <a:pt x="48" y="78"/>
                      <a:pt x="48" y="78"/>
                      <a:pt x="48" y="77"/>
                    </a:cubicBezTo>
                    <a:cubicBezTo>
                      <a:pt x="49" y="76"/>
                      <a:pt x="49" y="75"/>
                      <a:pt x="50" y="73"/>
                    </a:cubicBezTo>
                    <a:cubicBezTo>
                      <a:pt x="49" y="75"/>
                      <a:pt x="49" y="76"/>
                      <a:pt x="48" y="77"/>
                    </a:cubicBezTo>
                    <a:close/>
                    <a:moveTo>
                      <a:pt x="43" y="119"/>
                    </a:moveTo>
                    <a:cubicBezTo>
                      <a:pt x="43" y="119"/>
                      <a:pt x="44" y="119"/>
                      <a:pt x="44" y="119"/>
                    </a:cubicBezTo>
                    <a:cubicBezTo>
                      <a:pt x="44" y="119"/>
                      <a:pt x="44" y="119"/>
                      <a:pt x="44" y="119"/>
                    </a:cubicBezTo>
                    <a:cubicBezTo>
                      <a:pt x="44" y="119"/>
                      <a:pt x="43" y="119"/>
                      <a:pt x="43" y="119"/>
                    </a:cubicBezTo>
                    <a:close/>
                    <a:moveTo>
                      <a:pt x="34" y="206"/>
                    </a:moveTo>
                    <a:cubicBezTo>
                      <a:pt x="34" y="206"/>
                      <a:pt x="33" y="206"/>
                      <a:pt x="33" y="206"/>
                    </a:cubicBezTo>
                    <a:cubicBezTo>
                      <a:pt x="33" y="206"/>
                      <a:pt x="34" y="206"/>
                      <a:pt x="34" y="206"/>
                    </a:cubicBezTo>
                    <a:cubicBezTo>
                      <a:pt x="35" y="205"/>
                      <a:pt x="35" y="204"/>
                      <a:pt x="35" y="204"/>
                    </a:cubicBezTo>
                    <a:cubicBezTo>
                      <a:pt x="35" y="204"/>
                      <a:pt x="35" y="205"/>
                      <a:pt x="34" y="206"/>
                    </a:cubicBezTo>
                    <a:close/>
                    <a:moveTo>
                      <a:pt x="36" y="197"/>
                    </a:moveTo>
                    <a:cubicBezTo>
                      <a:pt x="36" y="197"/>
                      <a:pt x="36" y="197"/>
                      <a:pt x="36" y="197"/>
                    </a:cubicBezTo>
                    <a:cubicBezTo>
                      <a:pt x="36" y="197"/>
                      <a:pt x="36" y="197"/>
                      <a:pt x="36" y="197"/>
                    </a:cubicBezTo>
                    <a:cubicBezTo>
                      <a:pt x="36" y="197"/>
                      <a:pt x="36" y="197"/>
                      <a:pt x="36" y="197"/>
                    </a:cubicBezTo>
                    <a:cubicBezTo>
                      <a:pt x="36" y="197"/>
                      <a:pt x="36" y="197"/>
                      <a:pt x="36" y="197"/>
                    </a:cubicBezTo>
                    <a:close/>
                    <a:moveTo>
                      <a:pt x="37" y="196"/>
                    </a:moveTo>
                    <a:cubicBezTo>
                      <a:pt x="37" y="196"/>
                      <a:pt x="37" y="196"/>
                      <a:pt x="37" y="196"/>
                    </a:cubicBezTo>
                    <a:cubicBezTo>
                      <a:pt x="37" y="196"/>
                      <a:pt x="37" y="197"/>
                      <a:pt x="37" y="197"/>
                    </a:cubicBezTo>
                    <a:cubicBezTo>
                      <a:pt x="37" y="197"/>
                      <a:pt x="37" y="196"/>
                      <a:pt x="37" y="196"/>
                    </a:cubicBezTo>
                    <a:cubicBezTo>
                      <a:pt x="37" y="196"/>
                      <a:pt x="37" y="196"/>
                      <a:pt x="37" y="196"/>
                    </a:cubicBezTo>
                    <a:cubicBezTo>
                      <a:pt x="37" y="196"/>
                      <a:pt x="37" y="196"/>
                      <a:pt x="37" y="196"/>
                    </a:cubicBezTo>
                    <a:cubicBezTo>
                      <a:pt x="37" y="196"/>
                      <a:pt x="37" y="196"/>
                      <a:pt x="37" y="196"/>
                    </a:cubicBezTo>
                    <a:cubicBezTo>
                      <a:pt x="37" y="196"/>
                      <a:pt x="37" y="196"/>
                      <a:pt x="37" y="196"/>
                    </a:cubicBezTo>
                    <a:cubicBezTo>
                      <a:pt x="37" y="196"/>
                      <a:pt x="37" y="196"/>
                      <a:pt x="37" y="196"/>
                    </a:cubicBezTo>
                    <a:close/>
                    <a:moveTo>
                      <a:pt x="42" y="194"/>
                    </a:moveTo>
                    <a:cubicBezTo>
                      <a:pt x="42" y="194"/>
                      <a:pt x="42" y="195"/>
                      <a:pt x="42" y="195"/>
                    </a:cubicBezTo>
                    <a:cubicBezTo>
                      <a:pt x="42" y="195"/>
                      <a:pt x="42" y="194"/>
                      <a:pt x="42" y="194"/>
                    </a:cubicBezTo>
                    <a:cubicBezTo>
                      <a:pt x="42" y="194"/>
                      <a:pt x="43" y="193"/>
                      <a:pt x="43" y="193"/>
                    </a:cubicBezTo>
                    <a:cubicBezTo>
                      <a:pt x="43" y="193"/>
                      <a:pt x="42" y="194"/>
                      <a:pt x="42" y="194"/>
                    </a:cubicBezTo>
                    <a:close/>
                    <a:moveTo>
                      <a:pt x="51" y="161"/>
                    </a:moveTo>
                    <a:cubicBezTo>
                      <a:pt x="51" y="160"/>
                      <a:pt x="51" y="160"/>
                      <a:pt x="51" y="160"/>
                    </a:cubicBezTo>
                    <a:cubicBezTo>
                      <a:pt x="51" y="160"/>
                      <a:pt x="51" y="160"/>
                      <a:pt x="51" y="161"/>
                    </a:cubicBezTo>
                    <a:cubicBezTo>
                      <a:pt x="51" y="161"/>
                      <a:pt x="51" y="161"/>
                      <a:pt x="52" y="161"/>
                    </a:cubicBezTo>
                    <a:cubicBezTo>
                      <a:pt x="51" y="161"/>
                      <a:pt x="51" y="161"/>
                      <a:pt x="51" y="161"/>
                    </a:cubicBezTo>
                    <a:close/>
                    <a:moveTo>
                      <a:pt x="58" y="183"/>
                    </a:moveTo>
                    <a:cubicBezTo>
                      <a:pt x="58" y="183"/>
                      <a:pt x="58" y="183"/>
                      <a:pt x="58" y="183"/>
                    </a:cubicBezTo>
                    <a:cubicBezTo>
                      <a:pt x="58" y="183"/>
                      <a:pt x="57" y="183"/>
                      <a:pt x="57" y="182"/>
                    </a:cubicBezTo>
                    <a:cubicBezTo>
                      <a:pt x="57" y="183"/>
                      <a:pt x="58" y="183"/>
                      <a:pt x="58" y="183"/>
                    </a:cubicBezTo>
                    <a:close/>
                    <a:moveTo>
                      <a:pt x="69" y="148"/>
                    </a:moveTo>
                    <a:cubicBezTo>
                      <a:pt x="69" y="148"/>
                      <a:pt x="69" y="148"/>
                      <a:pt x="69" y="148"/>
                    </a:cubicBezTo>
                    <a:cubicBezTo>
                      <a:pt x="69" y="148"/>
                      <a:pt x="69" y="148"/>
                      <a:pt x="69" y="148"/>
                    </a:cubicBezTo>
                    <a:cubicBezTo>
                      <a:pt x="69" y="148"/>
                      <a:pt x="69" y="148"/>
                      <a:pt x="69" y="148"/>
                    </a:cubicBezTo>
                    <a:close/>
                    <a:moveTo>
                      <a:pt x="69" y="113"/>
                    </a:moveTo>
                    <a:cubicBezTo>
                      <a:pt x="69" y="113"/>
                      <a:pt x="69" y="113"/>
                      <a:pt x="69" y="113"/>
                    </a:cubicBezTo>
                    <a:cubicBezTo>
                      <a:pt x="69" y="113"/>
                      <a:pt x="69" y="113"/>
                      <a:pt x="69" y="113"/>
                    </a:cubicBezTo>
                    <a:cubicBezTo>
                      <a:pt x="69" y="112"/>
                      <a:pt x="68" y="111"/>
                      <a:pt x="67" y="110"/>
                    </a:cubicBezTo>
                    <a:cubicBezTo>
                      <a:pt x="68" y="111"/>
                      <a:pt x="69" y="112"/>
                      <a:pt x="69" y="113"/>
                    </a:cubicBezTo>
                    <a:close/>
                    <a:moveTo>
                      <a:pt x="71" y="120"/>
                    </a:moveTo>
                    <a:cubicBezTo>
                      <a:pt x="71" y="120"/>
                      <a:pt x="72" y="120"/>
                      <a:pt x="72" y="120"/>
                    </a:cubicBezTo>
                    <a:cubicBezTo>
                      <a:pt x="72" y="120"/>
                      <a:pt x="71" y="120"/>
                      <a:pt x="71" y="120"/>
                    </a:cubicBezTo>
                    <a:cubicBezTo>
                      <a:pt x="70" y="118"/>
                      <a:pt x="68" y="116"/>
                      <a:pt x="67" y="115"/>
                    </a:cubicBezTo>
                    <a:cubicBezTo>
                      <a:pt x="68" y="116"/>
                      <a:pt x="70" y="118"/>
                      <a:pt x="71" y="120"/>
                    </a:cubicBezTo>
                    <a:close/>
                    <a:moveTo>
                      <a:pt x="56" y="79"/>
                    </a:moveTo>
                    <a:cubicBezTo>
                      <a:pt x="56" y="79"/>
                      <a:pt x="56" y="79"/>
                      <a:pt x="56" y="79"/>
                    </a:cubicBezTo>
                    <a:cubicBezTo>
                      <a:pt x="56" y="79"/>
                      <a:pt x="56" y="79"/>
                      <a:pt x="57" y="79"/>
                    </a:cubicBezTo>
                    <a:cubicBezTo>
                      <a:pt x="57" y="79"/>
                      <a:pt x="57" y="79"/>
                      <a:pt x="57" y="79"/>
                    </a:cubicBezTo>
                    <a:cubicBezTo>
                      <a:pt x="57" y="79"/>
                      <a:pt x="56" y="79"/>
                      <a:pt x="56" y="79"/>
                    </a:cubicBezTo>
                    <a:close/>
                    <a:moveTo>
                      <a:pt x="73" y="93"/>
                    </a:moveTo>
                    <a:cubicBezTo>
                      <a:pt x="73" y="93"/>
                      <a:pt x="73" y="93"/>
                      <a:pt x="73" y="93"/>
                    </a:cubicBezTo>
                    <a:cubicBezTo>
                      <a:pt x="74" y="93"/>
                      <a:pt x="74" y="93"/>
                      <a:pt x="74" y="94"/>
                    </a:cubicBezTo>
                    <a:cubicBezTo>
                      <a:pt x="74" y="93"/>
                      <a:pt x="74" y="93"/>
                      <a:pt x="73" y="9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Freeform 18">
                <a:extLst>
                  <a:ext uri="{FF2B5EF4-FFF2-40B4-BE49-F238E27FC236}">
                    <a16:creationId xmlns="" xmlns:a16="http://schemas.microsoft.com/office/drawing/2014/main" id="{CD1163C1-EE02-4A6E-A0E5-749297CD131B}"/>
                  </a:ext>
                </a:extLst>
              </p:cNvPr>
              <p:cNvSpPr>
                <a:spLocks noEditPoints="1"/>
              </p:cNvSpPr>
              <p:nvPr/>
            </p:nvSpPr>
            <p:spPr bwMode="auto">
              <a:xfrm>
                <a:off x="7162094" y="2940747"/>
                <a:ext cx="1636713" cy="962025"/>
              </a:xfrm>
              <a:custGeom>
                <a:avLst/>
                <a:gdLst>
                  <a:gd name="T0" fmla="*/ 224 w 259"/>
                  <a:gd name="T1" fmla="*/ 105 h 152"/>
                  <a:gd name="T2" fmla="*/ 208 w 259"/>
                  <a:gd name="T3" fmla="*/ 78 h 152"/>
                  <a:gd name="T4" fmla="*/ 178 w 259"/>
                  <a:gd name="T5" fmla="*/ 53 h 152"/>
                  <a:gd name="T6" fmla="*/ 176 w 259"/>
                  <a:gd name="T7" fmla="*/ 70 h 152"/>
                  <a:gd name="T8" fmla="*/ 193 w 259"/>
                  <a:gd name="T9" fmla="*/ 94 h 152"/>
                  <a:gd name="T10" fmla="*/ 209 w 259"/>
                  <a:gd name="T11" fmla="*/ 106 h 152"/>
                  <a:gd name="T12" fmla="*/ 188 w 259"/>
                  <a:gd name="T13" fmla="*/ 104 h 152"/>
                  <a:gd name="T14" fmla="*/ 174 w 259"/>
                  <a:gd name="T15" fmla="*/ 98 h 152"/>
                  <a:gd name="T16" fmla="*/ 150 w 259"/>
                  <a:gd name="T17" fmla="*/ 64 h 152"/>
                  <a:gd name="T18" fmla="*/ 135 w 259"/>
                  <a:gd name="T19" fmla="*/ 82 h 152"/>
                  <a:gd name="T20" fmla="*/ 140 w 259"/>
                  <a:gd name="T21" fmla="*/ 90 h 152"/>
                  <a:gd name="T22" fmla="*/ 118 w 259"/>
                  <a:gd name="T23" fmla="*/ 69 h 152"/>
                  <a:gd name="T24" fmla="*/ 95 w 259"/>
                  <a:gd name="T25" fmla="*/ 57 h 152"/>
                  <a:gd name="T26" fmla="*/ 88 w 259"/>
                  <a:gd name="T27" fmla="*/ 67 h 152"/>
                  <a:gd name="T28" fmla="*/ 74 w 259"/>
                  <a:gd name="T29" fmla="*/ 32 h 152"/>
                  <a:gd name="T30" fmla="*/ 64 w 259"/>
                  <a:gd name="T31" fmla="*/ 48 h 152"/>
                  <a:gd name="T32" fmla="*/ 64 w 259"/>
                  <a:gd name="T33" fmla="*/ 53 h 152"/>
                  <a:gd name="T34" fmla="*/ 37 w 259"/>
                  <a:gd name="T35" fmla="*/ 32 h 152"/>
                  <a:gd name="T36" fmla="*/ 33 w 259"/>
                  <a:gd name="T37" fmla="*/ 20 h 152"/>
                  <a:gd name="T38" fmla="*/ 2 w 259"/>
                  <a:gd name="T39" fmla="*/ 10 h 152"/>
                  <a:gd name="T40" fmla="*/ 31 w 259"/>
                  <a:gd name="T41" fmla="*/ 33 h 152"/>
                  <a:gd name="T42" fmla="*/ 35 w 259"/>
                  <a:gd name="T43" fmla="*/ 53 h 152"/>
                  <a:gd name="T44" fmla="*/ 42 w 259"/>
                  <a:gd name="T45" fmla="*/ 66 h 152"/>
                  <a:gd name="T46" fmla="*/ 69 w 259"/>
                  <a:gd name="T47" fmla="*/ 69 h 152"/>
                  <a:gd name="T48" fmla="*/ 92 w 259"/>
                  <a:gd name="T49" fmla="*/ 75 h 152"/>
                  <a:gd name="T50" fmla="*/ 75 w 259"/>
                  <a:gd name="T51" fmla="*/ 84 h 152"/>
                  <a:gd name="T52" fmla="*/ 87 w 259"/>
                  <a:gd name="T53" fmla="*/ 102 h 152"/>
                  <a:gd name="T54" fmla="*/ 118 w 259"/>
                  <a:gd name="T55" fmla="*/ 89 h 152"/>
                  <a:gd name="T56" fmla="*/ 132 w 259"/>
                  <a:gd name="T57" fmla="*/ 93 h 152"/>
                  <a:gd name="T58" fmla="*/ 157 w 259"/>
                  <a:gd name="T59" fmla="*/ 105 h 152"/>
                  <a:gd name="T60" fmla="*/ 110 w 259"/>
                  <a:gd name="T61" fmla="*/ 119 h 152"/>
                  <a:gd name="T62" fmla="*/ 135 w 259"/>
                  <a:gd name="T63" fmla="*/ 130 h 152"/>
                  <a:gd name="T64" fmla="*/ 169 w 259"/>
                  <a:gd name="T65" fmla="*/ 109 h 152"/>
                  <a:gd name="T66" fmla="*/ 201 w 259"/>
                  <a:gd name="T67" fmla="*/ 113 h 152"/>
                  <a:gd name="T68" fmla="*/ 204 w 259"/>
                  <a:gd name="T69" fmla="*/ 117 h 152"/>
                  <a:gd name="T70" fmla="*/ 177 w 259"/>
                  <a:gd name="T71" fmla="*/ 126 h 152"/>
                  <a:gd name="T72" fmla="*/ 161 w 259"/>
                  <a:gd name="T73" fmla="*/ 148 h 152"/>
                  <a:gd name="T74" fmla="*/ 197 w 259"/>
                  <a:gd name="T75" fmla="*/ 145 h 152"/>
                  <a:gd name="T76" fmla="*/ 227 w 259"/>
                  <a:gd name="T77" fmla="*/ 112 h 152"/>
                  <a:gd name="T78" fmla="*/ 259 w 259"/>
                  <a:gd name="T79" fmla="*/ 105 h 152"/>
                  <a:gd name="T80" fmla="*/ 188 w 259"/>
                  <a:gd name="T81" fmla="*/ 72 h 152"/>
                  <a:gd name="T82" fmla="*/ 193 w 259"/>
                  <a:gd name="T83" fmla="*/ 73 h 152"/>
                  <a:gd name="T84" fmla="*/ 31 w 259"/>
                  <a:gd name="T85" fmla="*/ 20 h 152"/>
                  <a:gd name="T86" fmla="*/ 19 w 259"/>
                  <a:gd name="T87" fmla="*/ 14 h 152"/>
                  <a:gd name="T88" fmla="*/ 31 w 259"/>
                  <a:gd name="T89" fmla="*/ 29 h 152"/>
                  <a:gd name="T90" fmla="*/ 40 w 259"/>
                  <a:gd name="T91" fmla="*/ 60 h 152"/>
                  <a:gd name="T92" fmla="*/ 59 w 259"/>
                  <a:gd name="T93" fmla="*/ 60 h 152"/>
                  <a:gd name="T94" fmla="*/ 54 w 259"/>
                  <a:gd name="T95" fmla="*/ 64 h 152"/>
                  <a:gd name="T96" fmla="*/ 90 w 259"/>
                  <a:gd name="T97" fmla="*/ 96 h 152"/>
                  <a:gd name="T98" fmla="*/ 142 w 259"/>
                  <a:gd name="T99" fmla="*/ 93 h 152"/>
                  <a:gd name="T100" fmla="*/ 150 w 259"/>
                  <a:gd name="T101" fmla="*/ 79 h 152"/>
                  <a:gd name="T102" fmla="*/ 127 w 259"/>
                  <a:gd name="T103" fmla="*/ 120 h 152"/>
                  <a:gd name="T104" fmla="*/ 144 w 259"/>
                  <a:gd name="T105" fmla="*/ 110 h 152"/>
                  <a:gd name="T106" fmla="*/ 174 w 259"/>
                  <a:gd name="T107" fmla="*/ 134 h 152"/>
                  <a:gd name="T108" fmla="*/ 207 w 259"/>
                  <a:gd name="T109" fmla="*/ 113 h 152"/>
                  <a:gd name="T110" fmla="*/ 219 w 259"/>
                  <a:gd name="T111" fmla="*/ 106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59" h="152">
                    <a:moveTo>
                      <a:pt x="240" y="107"/>
                    </a:moveTo>
                    <a:cubicBezTo>
                      <a:pt x="240" y="107"/>
                      <a:pt x="239" y="107"/>
                      <a:pt x="239" y="107"/>
                    </a:cubicBezTo>
                    <a:cubicBezTo>
                      <a:pt x="236" y="107"/>
                      <a:pt x="233" y="107"/>
                      <a:pt x="231" y="108"/>
                    </a:cubicBezTo>
                    <a:cubicBezTo>
                      <a:pt x="230" y="108"/>
                      <a:pt x="229" y="107"/>
                      <a:pt x="228" y="107"/>
                    </a:cubicBezTo>
                    <a:cubicBezTo>
                      <a:pt x="228" y="107"/>
                      <a:pt x="227" y="107"/>
                      <a:pt x="227" y="107"/>
                    </a:cubicBezTo>
                    <a:cubicBezTo>
                      <a:pt x="225" y="107"/>
                      <a:pt x="225" y="107"/>
                      <a:pt x="226" y="105"/>
                    </a:cubicBezTo>
                    <a:cubicBezTo>
                      <a:pt x="225" y="105"/>
                      <a:pt x="224" y="105"/>
                      <a:pt x="224" y="105"/>
                    </a:cubicBezTo>
                    <a:cubicBezTo>
                      <a:pt x="224" y="105"/>
                      <a:pt x="224" y="105"/>
                      <a:pt x="224" y="105"/>
                    </a:cubicBezTo>
                    <a:cubicBezTo>
                      <a:pt x="224" y="105"/>
                      <a:pt x="225" y="105"/>
                      <a:pt x="226" y="105"/>
                    </a:cubicBezTo>
                    <a:cubicBezTo>
                      <a:pt x="226" y="103"/>
                      <a:pt x="225" y="101"/>
                      <a:pt x="223" y="101"/>
                    </a:cubicBezTo>
                    <a:cubicBezTo>
                      <a:pt x="223" y="101"/>
                      <a:pt x="223" y="101"/>
                      <a:pt x="223" y="101"/>
                    </a:cubicBezTo>
                    <a:cubicBezTo>
                      <a:pt x="222" y="100"/>
                      <a:pt x="221" y="100"/>
                      <a:pt x="219" y="99"/>
                    </a:cubicBezTo>
                    <a:cubicBezTo>
                      <a:pt x="219" y="98"/>
                      <a:pt x="218" y="96"/>
                      <a:pt x="217" y="95"/>
                    </a:cubicBezTo>
                    <a:cubicBezTo>
                      <a:pt x="217" y="94"/>
                      <a:pt x="216" y="94"/>
                      <a:pt x="216" y="93"/>
                    </a:cubicBezTo>
                    <a:cubicBezTo>
                      <a:pt x="214" y="90"/>
                      <a:pt x="213" y="88"/>
                      <a:pt x="211" y="85"/>
                    </a:cubicBezTo>
                    <a:cubicBezTo>
                      <a:pt x="210" y="82"/>
                      <a:pt x="209" y="80"/>
                      <a:pt x="208" y="78"/>
                    </a:cubicBezTo>
                    <a:cubicBezTo>
                      <a:pt x="208" y="76"/>
                      <a:pt x="207" y="75"/>
                      <a:pt x="207" y="74"/>
                    </a:cubicBezTo>
                    <a:cubicBezTo>
                      <a:pt x="206" y="73"/>
                      <a:pt x="206" y="71"/>
                      <a:pt x="205" y="70"/>
                    </a:cubicBezTo>
                    <a:cubicBezTo>
                      <a:pt x="204" y="68"/>
                      <a:pt x="203" y="66"/>
                      <a:pt x="201" y="64"/>
                    </a:cubicBezTo>
                    <a:cubicBezTo>
                      <a:pt x="199" y="62"/>
                      <a:pt x="197" y="60"/>
                      <a:pt x="195" y="58"/>
                    </a:cubicBezTo>
                    <a:cubicBezTo>
                      <a:pt x="194" y="57"/>
                      <a:pt x="193" y="56"/>
                      <a:pt x="192" y="55"/>
                    </a:cubicBezTo>
                    <a:cubicBezTo>
                      <a:pt x="190" y="54"/>
                      <a:pt x="188" y="53"/>
                      <a:pt x="186" y="53"/>
                    </a:cubicBezTo>
                    <a:cubicBezTo>
                      <a:pt x="184" y="53"/>
                      <a:pt x="182" y="52"/>
                      <a:pt x="179" y="52"/>
                    </a:cubicBezTo>
                    <a:cubicBezTo>
                      <a:pt x="179" y="52"/>
                      <a:pt x="178" y="52"/>
                      <a:pt x="178" y="53"/>
                    </a:cubicBezTo>
                    <a:cubicBezTo>
                      <a:pt x="175" y="53"/>
                      <a:pt x="173" y="54"/>
                      <a:pt x="172" y="58"/>
                    </a:cubicBezTo>
                    <a:cubicBezTo>
                      <a:pt x="172" y="59"/>
                      <a:pt x="172" y="61"/>
                      <a:pt x="172" y="62"/>
                    </a:cubicBezTo>
                    <a:cubicBezTo>
                      <a:pt x="172" y="64"/>
                      <a:pt x="173" y="66"/>
                      <a:pt x="173" y="68"/>
                    </a:cubicBezTo>
                    <a:cubicBezTo>
                      <a:pt x="173" y="69"/>
                      <a:pt x="174" y="70"/>
                      <a:pt x="174" y="71"/>
                    </a:cubicBezTo>
                    <a:cubicBezTo>
                      <a:pt x="175" y="71"/>
                      <a:pt x="175" y="70"/>
                      <a:pt x="175" y="70"/>
                    </a:cubicBezTo>
                    <a:cubicBezTo>
                      <a:pt x="175" y="70"/>
                      <a:pt x="176" y="70"/>
                      <a:pt x="176" y="70"/>
                    </a:cubicBezTo>
                    <a:cubicBezTo>
                      <a:pt x="177" y="70"/>
                      <a:pt x="177" y="70"/>
                      <a:pt x="178" y="70"/>
                    </a:cubicBezTo>
                    <a:cubicBezTo>
                      <a:pt x="177" y="70"/>
                      <a:pt x="177" y="70"/>
                      <a:pt x="176" y="70"/>
                    </a:cubicBezTo>
                    <a:cubicBezTo>
                      <a:pt x="176" y="70"/>
                      <a:pt x="175" y="70"/>
                      <a:pt x="175" y="70"/>
                    </a:cubicBezTo>
                    <a:cubicBezTo>
                      <a:pt x="175" y="70"/>
                      <a:pt x="175" y="71"/>
                      <a:pt x="174" y="71"/>
                    </a:cubicBezTo>
                    <a:cubicBezTo>
                      <a:pt x="175" y="73"/>
                      <a:pt x="176" y="74"/>
                      <a:pt x="176" y="76"/>
                    </a:cubicBezTo>
                    <a:cubicBezTo>
                      <a:pt x="177" y="78"/>
                      <a:pt x="178" y="80"/>
                      <a:pt x="180" y="82"/>
                    </a:cubicBezTo>
                    <a:cubicBezTo>
                      <a:pt x="182" y="83"/>
                      <a:pt x="183" y="85"/>
                      <a:pt x="185" y="86"/>
                    </a:cubicBezTo>
                    <a:cubicBezTo>
                      <a:pt x="185" y="87"/>
                      <a:pt x="186" y="87"/>
                      <a:pt x="186" y="88"/>
                    </a:cubicBezTo>
                    <a:cubicBezTo>
                      <a:pt x="187" y="88"/>
                      <a:pt x="187" y="89"/>
                      <a:pt x="187" y="89"/>
                    </a:cubicBezTo>
                    <a:cubicBezTo>
                      <a:pt x="189" y="91"/>
                      <a:pt x="191" y="93"/>
                      <a:pt x="193" y="94"/>
                    </a:cubicBezTo>
                    <a:cubicBezTo>
                      <a:pt x="194" y="95"/>
                      <a:pt x="194" y="95"/>
                      <a:pt x="195" y="96"/>
                    </a:cubicBezTo>
                    <a:cubicBezTo>
                      <a:pt x="196" y="97"/>
                      <a:pt x="197" y="98"/>
                      <a:pt x="198" y="98"/>
                    </a:cubicBezTo>
                    <a:cubicBezTo>
                      <a:pt x="199" y="98"/>
                      <a:pt x="199" y="98"/>
                      <a:pt x="199" y="98"/>
                    </a:cubicBezTo>
                    <a:cubicBezTo>
                      <a:pt x="202" y="100"/>
                      <a:pt x="205" y="101"/>
                      <a:pt x="207" y="103"/>
                    </a:cubicBezTo>
                    <a:cubicBezTo>
                      <a:pt x="207" y="103"/>
                      <a:pt x="207" y="103"/>
                      <a:pt x="207" y="103"/>
                    </a:cubicBezTo>
                    <a:cubicBezTo>
                      <a:pt x="210" y="104"/>
                      <a:pt x="212" y="105"/>
                      <a:pt x="214" y="106"/>
                    </a:cubicBezTo>
                    <a:cubicBezTo>
                      <a:pt x="215" y="106"/>
                      <a:pt x="216" y="107"/>
                      <a:pt x="217" y="107"/>
                    </a:cubicBezTo>
                    <a:cubicBezTo>
                      <a:pt x="214" y="107"/>
                      <a:pt x="211" y="107"/>
                      <a:pt x="209" y="106"/>
                    </a:cubicBezTo>
                    <a:cubicBezTo>
                      <a:pt x="206" y="106"/>
                      <a:pt x="203" y="106"/>
                      <a:pt x="200" y="105"/>
                    </a:cubicBezTo>
                    <a:cubicBezTo>
                      <a:pt x="199" y="106"/>
                      <a:pt x="198" y="106"/>
                      <a:pt x="197" y="106"/>
                    </a:cubicBezTo>
                    <a:cubicBezTo>
                      <a:pt x="197" y="106"/>
                      <a:pt x="197" y="107"/>
                      <a:pt x="197" y="107"/>
                    </a:cubicBezTo>
                    <a:cubicBezTo>
                      <a:pt x="197" y="107"/>
                      <a:pt x="198" y="108"/>
                      <a:pt x="199" y="108"/>
                    </a:cubicBezTo>
                    <a:cubicBezTo>
                      <a:pt x="198" y="108"/>
                      <a:pt x="197" y="107"/>
                      <a:pt x="197" y="107"/>
                    </a:cubicBezTo>
                    <a:cubicBezTo>
                      <a:pt x="197" y="107"/>
                      <a:pt x="197" y="106"/>
                      <a:pt x="197" y="106"/>
                    </a:cubicBezTo>
                    <a:cubicBezTo>
                      <a:pt x="196" y="106"/>
                      <a:pt x="195" y="105"/>
                      <a:pt x="195" y="105"/>
                    </a:cubicBezTo>
                    <a:cubicBezTo>
                      <a:pt x="192" y="104"/>
                      <a:pt x="190" y="104"/>
                      <a:pt x="188" y="104"/>
                    </a:cubicBezTo>
                    <a:cubicBezTo>
                      <a:pt x="188" y="104"/>
                      <a:pt x="188" y="104"/>
                      <a:pt x="188" y="104"/>
                    </a:cubicBezTo>
                    <a:cubicBezTo>
                      <a:pt x="188" y="104"/>
                      <a:pt x="188" y="104"/>
                      <a:pt x="188" y="104"/>
                    </a:cubicBezTo>
                    <a:cubicBezTo>
                      <a:pt x="188" y="104"/>
                      <a:pt x="188" y="104"/>
                      <a:pt x="188" y="104"/>
                    </a:cubicBezTo>
                    <a:cubicBezTo>
                      <a:pt x="187" y="103"/>
                      <a:pt x="186" y="103"/>
                      <a:pt x="186" y="103"/>
                    </a:cubicBezTo>
                    <a:cubicBezTo>
                      <a:pt x="185" y="103"/>
                      <a:pt x="185" y="103"/>
                      <a:pt x="185" y="103"/>
                    </a:cubicBezTo>
                    <a:cubicBezTo>
                      <a:pt x="183" y="102"/>
                      <a:pt x="182" y="102"/>
                      <a:pt x="181" y="102"/>
                    </a:cubicBezTo>
                    <a:cubicBezTo>
                      <a:pt x="180" y="102"/>
                      <a:pt x="180" y="101"/>
                      <a:pt x="179" y="101"/>
                    </a:cubicBezTo>
                    <a:cubicBezTo>
                      <a:pt x="178" y="100"/>
                      <a:pt x="176" y="99"/>
                      <a:pt x="174" y="98"/>
                    </a:cubicBezTo>
                    <a:cubicBezTo>
                      <a:pt x="173" y="97"/>
                      <a:pt x="172" y="95"/>
                      <a:pt x="171" y="94"/>
                    </a:cubicBezTo>
                    <a:cubicBezTo>
                      <a:pt x="170" y="93"/>
                      <a:pt x="169" y="91"/>
                      <a:pt x="169" y="90"/>
                    </a:cubicBezTo>
                    <a:cubicBezTo>
                      <a:pt x="167" y="88"/>
                      <a:pt x="166" y="86"/>
                      <a:pt x="164" y="84"/>
                    </a:cubicBezTo>
                    <a:cubicBezTo>
                      <a:pt x="164" y="83"/>
                      <a:pt x="163" y="82"/>
                      <a:pt x="163" y="82"/>
                    </a:cubicBezTo>
                    <a:cubicBezTo>
                      <a:pt x="162" y="81"/>
                      <a:pt x="161" y="79"/>
                      <a:pt x="160" y="77"/>
                    </a:cubicBezTo>
                    <a:cubicBezTo>
                      <a:pt x="160" y="76"/>
                      <a:pt x="159" y="75"/>
                      <a:pt x="158" y="74"/>
                    </a:cubicBezTo>
                    <a:cubicBezTo>
                      <a:pt x="157" y="73"/>
                      <a:pt x="156" y="72"/>
                      <a:pt x="155" y="71"/>
                    </a:cubicBezTo>
                    <a:cubicBezTo>
                      <a:pt x="154" y="68"/>
                      <a:pt x="152" y="67"/>
                      <a:pt x="150" y="64"/>
                    </a:cubicBezTo>
                    <a:cubicBezTo>
                      <a:pt x="149" y="63"/>
                      <a:pt x="147" y="62"/>
                      <a:pt x="144" y="62"/>
                    </a:cubicBezTo>
                    <a:cubicBezTo>
                      <a:pt x="142" y="62"/>
                      <a:pt x="139" y="63"/>
                      <a:pt x="137" y="63"/>
                    </a:cubicBezTo>
                    <a:cubicBezTo>
                      <a:pt x="136" y="64"/>
                      <a:pt x="135" y="64"/>
                      <a:pt x="134" y="64"/>
                    </a:cubicBezTo>
                    <a:cubicBezTo>
                      <a:pt x="134" y="65"/>
                      <a:pt x="132" y="65"/>
                      <a:pt x="132" y="66"/>
                    </a:cubicBezTo>
                    <a:cubicBezTo>
                      <a:pt x="131" y="68"/>
                      <a:pt x="131" y="70"/>
                      <a:pt x="132" y="72"/>
                    </a:cubicBezTo>
                    <a:cubicBezTo>
                      <a:pt x="132" y="74"/>
                      <a:pt x="132" y="76"/>
                      <a:pt x="133" y="77"/>
                    </a:cubicBezTo>
                    <a:cubicBezTo>
                      <a:pt x="134" y="78"/>
                      <a:pt x="134" y="79"/>
                      <a:pt x="134" y="80"/>
                    </a:cubicBezTo>
                    <a:cubicBezTo>
                      <a:pt x="134" y="81"/>
                      <a:pt x="135" y="82"/>
                      <a:pt x="135" y="82"/>
                    </a:cubicBezTo>
                    <a:cubicBezTo>
                      <a:pt x="135" y="82"/>
                      <a:pt x="136" y="82"/>
                      <a:pt x="136" y="82"/>
                    </a:cubicBezTo>
                    <a:cubicBezTo>
                      <a:pt x="136" y="82"/>
                      <a:pt x="135" y="82"/>
                      <a:pt x="135" y="82"/>
                    </a:cubicBezTo>
                    <a:cubicBezTo>
                      <a:pt x="137" y="84"/>
                      <a:pt x="138" y="86"/>
                      <a:pt x="140" y="88"/>
                    </a:cubicBezTo>
                    <a:cubicBezTo>
                      <a:pt x="141" y="88"/>
                      <a:pt x="141" y="89"/>
                      <a:pt x="142" y="90"/>
                    </a:cubicBezTo>
                    <a:cubicBezTo>
                      <a:pt x="143" y="91"/>
                      <a:pt x="144" y="91"/>
                      <a:pt x="145" y="92"/>
                    </a:cubicBezTo>
                    <a:cubicBezTo>
                      <a:pt x="145" y="92"/>
                      <a:pt x="144" y="92"/>
                      <a:pt x="144" y="92"/>
                    </a:cubicBezTo>
                    <a:cubicBezTo>
                      <a:pt x="144" y="92"/>
                      <a:pt x="144" y="92"/>
                      <a:pt x="144" y="92"/>
                    </a:cubicBezTo>
                    <a:cubicBezTo>
                      <a:pt x="142" y="91"/>
                      <a:pt x="141" y="91"/>
                      <a:pt x="140" y="90"/>
                    </a:cubicBezTo>
                    <a:cubicBezTo>
                      <a:pt x="138" y="90"/>
                      <a:pt x="137" y="89"/>
                      <a:pt x="135" y="89"/>
                    </a:cubicBezTo>
                    <a:cubicBezTo>
                      <a:pt x="135" y="88"/>
                      <a:pt x="135" y="88"/>
                      <a:pt x="135" y="88"/>
                    </a:cubicBezTo>
                    <a:cubicBezTo>
                      <a:pt x="133" y="87"/>
                      <a:pt x="132" y="87"/>
                      <a:pt x="130" y="86"/>
                    </a:cubicBezTo>
                    <a:cubicBezTo>
                      <a:pt x="130" y="86"/>
                      <a:pt x="129" y="86"/>
                      <a:pt x="129" y="85"/>
                    </a:cubicBezTo>
                    <a:cubicBezTo>
                      <a:pt x="128" y="85"/>
                      <a:pt x="127" y="84"/>
                      <a:pt x="126" y="83"/>
                    </a:cubicBezTo>
                    <a:cubicBezTo>
                      <a:pt x="126" y="82"/>
                      <a:pt x="125" y="82"/>
                      <a:pt x="124" y="81"/>
                    </a:cubicBezTo>
                    <a:cubicBezTo>
                      <a:pt x="123" y="80"/>
                      <a:pt x="122" y="78"/>
                      <a:pt x="122" y="77"/>
                    </a:cubicBezTo>
                    <a:cubicBezTo>
                      <a:pt x="120" y="74"/>
                      <a:pt x="119" y="72"/>
                      <a:pt x="118" y="69"/>
                    </a:cubicBezTo>
                    <a:cubicBezTo>
                      <a:pt x="117" y="67"/>
                      <a:pt x="116" y="65"/>
                      <a:pt x="115" y="63"/>
                    </a:cubicBezTo>
                    <a:cubicBezTo>
                      <a:pt x="114" y="62"/>
                      <a:pt x="113" y="60"/>
                      <a:pt x="113" y="59"/>
                    </a:cubicBezTo>
                    <a:cubicBezTo>
                      <a:pt x="113" y="58"/>
                      <a:pt x="112" y="58"/>
                      <a:pt x="112" y="58"/>
                    </a:cubicBezTo>
                    <a:cubicBezTo>
                      <a:pt x="112" y="57"/>
                      <a:pt x="111" y="56"/>
                      <a:pt x="111" y="55"/>
                    </a:cubicBezTo>
                    <a:cubicBezTo>
                      <a:pt x="110" y="55"/>
                      <a:pt x="110" y="55"/>
                      <a:pt x="110" y="55"/>
                    </a:cubicBezTo>
                    <a:cubicBezTo>
                      <a:pt x="109" y="52"/>
                      <a:pt x="106" y="48"/>
                      <a:pt x="102" y="50"/>
                    </a:cubicBezTo>
                    <a:cubicBezTo>
                      <a:pt x="101" y="50"/>
                      <a:pt x="99" y="50"/>
                      <a:pt x="98" y="52"/>
                    </a:cubicBezTo>
                    <a:cubicBezTo>
                      <a:pt x="97" y="53"/>
                      <a:pt x="95" y="55"/>
                      <a:pt x="95" y="57"/>
                    </a:cubicBezTo>
                    <a:cubicBezTo>
                      <a:pt x="95" y="58"/>
                      <a:pt x="96" y="60"/>
                      <a:pt x="96" y="61"/>
                    </a:cubicBezTo>
                    <a:cubicBezTo>
                      <a:pt x="96" y="62"/>
                      <a:pt x="96" y="63"/>
                      <a:pt x="96" y="64"/>
                    </a:cubicBezTo>
                    <a:cubicBezTo>
                      <a:pt x="96" y="64"/>
                      <a:pt x="96" y="65"/>
                      <a:pt x="96" y="66"/>
                    </a:cubicBezTo>
                    <a:cubicBezTo>
                      <a:pt x="96" y="68"/>
                      <a:pt x="96" y="69"/>
                      <a:pt x="97" y="71"/>
                    </a:cubicBezTo>
                    <a:cubicBezTo>
                      <a:pt x="97" y="72"/>
                      <a:pt x="96" y="71"/>
                      <a:pt x="96" y="71"/>
                    </a:cubicBezTo>
                    <a:cubicBezTo>
                      <a:pt x="95" y="71"/>
                      <a:pt x="94" y="70"/>
                      <a:pt x="93" y="70"/>
                    </a:cubicBezTo>
                    <a:cubicBezTo>
                      <a:pt x="93" y="70"/>
                      <a:pt x="93" y="70"/>
                      <a:pt x="93" y="70"/>
                    </a:cubicBezTo>
                    <a:cubicBezTo>
                      <a:pt x="91" y="69"/>
                      <a:pt x="89" y="68"/>
                      <a:pt x="88" y="67"/>
                    </a:cubicBezTo>
                    <a:cubicBezTo>
                      <a:pt x="87" y="67"/>
                      <a:pt x="87" y="67"/>
                      <a:pt x="87" y="67"/>
                    </a:cubicBezTo>
                    <a:cubicBezTo>
                      <a:pt x="87" y="67"/>
                      <a:pt x="87" y="67"/>
                      <a:pt x="87" y="67"/>
                    </a:cubicBezTo>
                    <a:cubicBezTo>
                      <a:pt x="86" y="66"/>
                      <a:pt x="85" y="66"/>
                      <a:pt x="85" y="65"/>
                    </a:cubicBezTo>
                    <a:cubicBezTo>
                      <a:pt x="84" y="65"/>
                      <a:pt x="84" y="65"/>
                      <a:pt x="84" y="64"/>
                    </a:cubicBezTo>
                    <a:cubicBezTo>
                      <a:pt x="85" y="63"/>
                      <a:pt x="84" y="62"/>
                      <a:pt x="83" y="60"/>
                    </a:cubicBezTo>
                    <a:cubicBezTo>
                      <a:pt x="81" y="56"/>
                      <a:pt x="79" y="51"/>
                      <a:pt x="77" y="46"/>
                    </a:cubicBezTo>
                    <a:cubicBezTo>
                      <a:pt x="77" y="44"/>
                      <a:pt x="77" y="43"/>
                      <a:pt x="77" y="41"/>
                    </a:cubicBezTo>
                    <a:cubicBezTo>
                      <a:pt x="77" y="38"/>
                      <a:pt x="76" y="35"/>
                      <a:pt x="74" y="32"/>
                    </a:cubicBezTo>
                    <a:cubicBezTo>
                      <a:pt x="73" y="30"/>
                      <a:pt x="71" y="28"/>
                      <a:pt x="70" y="26"/>
                    </a:cubicBezTo>
                    <a:cubicBezTo>
                      <a:pt x="67" y="23"/>
                      <a:pt x="62" y="23"/>
                      <a:pt x="59" y="25"/>
                    </a:cubicBezTo>
                    <a:cubicBezTo>
                      <a:pt x="58" y="25"/>
                      <a:pt x="58" y="25"/>
                      <a:pt x="57" y="26"/>
                    </a:cubicBezTo>
                    <a:cubicBezTo>
                      <a:pt x="55" y="26"/>
                      <a:pt x="54" y="29"/>
                      <a:pt x="55" y="31"/>
                    </a:cubicBezTo>
                    <a:cubicBezTo>
                      <a:pt x="56" y="33"/>
                      <a:pt x="57" y="35"/>
                      <a:pt x="58" y="38"/>
                    </a:cubicBezTo>
                    <a:cubicBezTo>
                      <a:pt x="58" y="38"/>
                      <a:pt x="58" y="39"/>
                      <a:pt x="58" y="39"/>
                    </a:cubicBezTo>
                    <a:cubicBezTo>
                      <a:pt x="58" y="41"/>
                      <a:pt x="59" y="43"/>
                      <a:pt x="61" y="44"/>
                    </a:cubicBezTo>
                    <a:cubicBezTo>
                      <a:pt x="62" y="46"/>
                      <a:pt x="62" y="47"/>
                      <a:pt x="64" y="48"/>
                    </a:cubicBezTo>
                    <a:cubicBezTo>
                      <a:pt x="65" y="49"/>
                      <a:pt x="66" y="49"/>
                      <a:pt x="67" y="50"/>
                    </a:cubicBezTo>
                    <a:cubicBezTo>
                      <a:pt x="68" y="51"/>
                      <a:pt x="69" y="51"/>
                      <a:pt x="69" y="52"/>
                    </a:cubicBezTo>
                    <a:cubicBezTo>
                      <a:pt x="70" y="53"/>
                      <a:pt x="72" y="55"/>
                      <a:pt x="73" y="57"/>
                    </a:cubicBezTo>
                    <a:cubicBezTo>
                      <a:pt x="74" y="57"/>
                      <a:pt x="75" y="59"/>
                      <a:pt x="77" y="59"/>
                    </a:cubicBezTo>
                    <a:cubicBezTo>
                      <a:pt x="77" y="59"/>
                      <a:pt x="77" y="61"/>
                      <a:pt x="78" y="61"/>
                    </a:cubicBezTo>
                    <a:cubicBezTo>
                      <a:pt x="77" y="61"/>
                      <a:pt x="77" y="61"/>
                      <a:pt x="77" y="61"/>
                    </a:cubicBezTo>
                    <a:cubicBezTo>
                      <a:pt x="74" y="59"/>
                      <a:pt x="71" y="57"/>
                      <a:pt x="68" y="56"/>
                    </a:cubicBezTo>
                    <a:cubicBezTo>
                      <a:pt x="67" y="55"/>
                      <a:pt x="65" y="54"/>
                      <a:pt x="64" y="53"/>
                    </a:cubicBezTo>
                    <a:cubicBezTo>
                      <a:pt x="62" y="51"/>
                      <a:pt x="60" y="50"/>
                      <a:pt x="58" y="48"/>
                    </a:cubicBezTo>
                    <a:cubicBezTo>
                      <a:pt x="57" y="47"/>
                      <a:pt x="56" y="46"/>
                      <a:pt x="55" y="45"/>
                    </a:cubicBezTo>
                    <a:cubicBezTo>
                      <a:pt x="53" y="45"/>
                      <a:pt x="52" y="44"/>
                      <a:pt x="51" y="43"/>
                    </a:cubicBezTo>
                    <a:cubicBezTo>
                      <a:pt x="49" y="41"/>
                      <a:pt x="47" y="39"/>
                      <a:pt x="45" y="38"/>
                    </a:cubicBezTo>
                    <a:cubicBezTo>
                      <a:pt x="43" y="37"/>
                      <a:pt x="42" y="35"/>
                      <a:pt x="40" y="34"/>
                    </a:cubicBezTo>
                    <a:cubicBezTo>
                      <a:pt x="39" y="34"/>
                      <a:pt x="39" y="33"/>
                      <a:pt x="38" y="32"/>
                    </a:cubicBezTo>
                    <a:cubicBezTo>
                      <a:pt x="38" y="32"/>
                      <a:pt x="38" y="32"/>
                      <a:pt x="38" y="32"/>
                    </a:cubicBezTo>
                    <a:cubicBezTo>
                      <a:pt x="37" y="32"/>
                      <a:pt x="37" y="32"/>
                      <a:pt x="37" y="32"/>
                    </a:cubicBezTo>
                    <a:cubicBezTo>
                      <a:pt x="37" y="32"/>
                      <a:pt x="37" y="32"/>
                      <a:pt x="37" y="31"/>
                    </a:cubicBezTo>
                    <a:cubicBezTo>
                      <a:pt x="37" y="31"/>
                      <a:pt x="37" y="31"/>
                      <a:pt x="36" y="31"/>
                    </a:cubicBezTo>
                    <a:cubicBezTo>
                      <a:pt x="36" y="30"/>
                      <a:pt x="36" y="30"/>
                      <a:pt x="35" y="29"/>
                    </a:cubicBezTo>
                    <a:cubicBezTo>
                      <a:pt x="34" y="28"/>
                      <a:pt x="33" y="26"/>
                      <a:pt x="32" y="24"/>
                    </a:cubicBezTo>
                    <a:cubicBezTo>
                      <a:pt x="32" y="24"/>
                      <a:pt x="33" y="24"/>
                      <a:pt x="33" y="24"/>
                    </a:cubicBezTo>
                    <a:cubicBezTo>
                      <a:pt x="33" y="24"/>
                      <a:pt x="33" y="23"/>
                      <a:pt x="33" y="23"/>
                    </a:cubicBezTo>
                    <a:cubicBezTo>
                      <a:pt x="33" y="23"/>
                      <a:pt x="34" y="23"/>
                      <a:pt x="34" y="23"/>
                    </a:cubicBezTo>
                    <a:cubicBezTo>
                      <a:pt x="33" y="22"/>
                      <a:pt x="33" y="21"/>
                      <a:pt x="33" y="20"/>
                    </a:cubicBezTo>
                    <a:cubicBezTo>
                      <a:pt x="33" y="19"/>
                      <a:pt x="32" y="17"/>
                      <a:pt x="31" y="16"/>
                    </a:cubicBezTo>
                    <a:cubicBezTo>
                      <a:pt x="30" y="13"/>
                      <a:pt x="29" y="12"/>
                      <a:pt x="27" y="10"/>
                    </a:cubicBezTo>
                    <a:cubicBezTo>
                      <a:pt x="25" y="9"/>
                      <a:pt x="24" y="8"/>
                      <a:pt x="23" y="7"/>
                    </a:cubicBezTo>
                    <a:cubicBezTo>
                      <a:pt x="21" y="6"/>
                      <a:pt x="20" y="5"/>
                      <a:pt x="18" y="4"/>
                    </a:cubicBezTo>
                    <a:cubicBezTo>
                      <a:pt x="14" y="2"/>
                      <a:pt x="10" y="0"/>
                      <a:pt x="6" y="0"/>
                    </a:cubicBezTo>
                    <a:cubicBezTo>
                      <a:pt x="4" y="0"/>
                      <a:pt x="2" y="1"/>
                      <a:pt x="1" y="3"/>
                    </a:cubicBezTo>
                    <a:cubicBezTo>
                      <a:pt x="1" y="4"/>
                      <a:pt x="0" y="5"/>
                      <a:pt x="1" y="7"/>
                    </a:cubicBezTo>
                    <a:cubicBezTo>
                      <a:pt x="0" y="8"/>
                      <a:pt x="1" y="9"/>
                      <a:pt x="2" y="10"/>
                    </a:cubicBezTo>
                    <a:cubicBezTo>
                      <a:pt x="3" y="11"/>
                      <a:pt x="3" y="13"/>
                      <a:pt x="4" y="14"/>
                    </a:cubicBezTo>
                    <a:cubicBezTo>
                      <a:pt x="7" y="16"/>
                      <a:pt x="9" y="18"/>
                      <a:pt x="11" y="20"/>
                    </a:cubicBezTo>
                    <a:cubicBezTo>
                      <a:pt x="14" y="23"/>
                      <a:pt x="18" y="25"/>
                      <a:pt x="22" y="26"/>
                    </a:cubicBezTo>
                    <a:cubicBezTo>
                      <a:pt x="22" y="27"/>
                      <a:pt x="23" y="27"/>
                      <a:pt x="24" y="28"/>
                    </a:cubicBezTo>
                    <a:cubicBezTo>
                      <a:pt x="26" y="29"/>
                      <a:pt x="29" y="31"/>
                      <a:pt x="31" y="33"/>
                    </a:cubicBezTo>
                    <a:cubicBezTo>
                      <a:pt x="31" y="33"/>
                      <a:pt x="32" y="33"/>
                      <a:pt x="32" y="33"/>
                    </a:cubicBezTo>
                    <a:cubicBezTo>
                      <a:pt x="32" y="33"/>
                      <a:pt x="32" y="33"/>
                      <a:pt x="32" y="33"/>
                    </a:cubicBezTo>
                    <a:cubicBezTo>
                      <a:pt x="32" y="33"/>
                      <a:pt x="31" y="33"/>
                      <a:pt x="31" y="33"/>
                    </a:cubicBezTo>
                    <a:cubicBezTo>
                      <a:pt x="33" y="35"/>
                      <a:pt x="35" y="36"/>
                      <a:pt x="36" y="38"/>
                    </a:cubicBezTo>
                    <a:cubicBezTo>
                      <a:pt x="37" y="38"/>
                      <a:pt x="38" y="39"/>
                      <a:pt x="39" y="39"/>
                    </a:cubicBezTo>
                    <a:cubicBezTo>
                      <a:pt x="42" y="42"/>
                      <a:pt x="46" y="45"/>
                      <a:pt x="50" y="48"/>
                    </a:cubicBezTo>
                    <a:cubicBezTo>
                      <a:pt x="52" y="50"/>
                      <a:pt x="55" y="52"/>
                      <a:pt x="56" y="54"/>
                    </a:cubicBezTo>
                    <a:cubicBezTo>
                      <a:pt x="54" y="53"/>
                      <a:pt x="50" y="53"/>
                      <a:pt x="47" y="53"/>
                    </a:cubicBezTo>
                    <a:cubicBezTo>
                      <a:pt x="44" y="52"/>
                      <a:pt x="42" y="52"/>
                      <a:pt x="39" y="52"/>
                    </a:cubicBezTo>
                    <a:cubicBezTo>
                      <a:pt x="38" y="52"/>
                      <a:pt x="37" y="52"/>
                      <a:pt x="36" y="52"/>
                    </a:cubicBezTo>
                    <a:cubicBezTo>
                      <a:pt x="36" y="52"/>
                      <a:pt x="35" y="52"/>
                      <a:pt x="35" y="53"/>
                    </a:cubicBezTo>
                    <a:cubicBezTo>
                      <a:pt x="35" y="53"/>
                      <a:pt x="35" y="53"/>
                      <a:pt x="35" y="53"/>
                    </a:cubicBezTo>
                    <a:cubicBezTo>
                      <a:pt x="34" y="53"/>
                      <a:pt x="32" y="54"/>
                      <a:pt x="30" y="55"/>
                    </a:cubicBezTo>
                    <a:cubicBezTo>
                      <a:pt x="30" y="55"/>
                      <a:pt x="29" y="56"/>
                      <a:pt x="29" y="57"/>
                    </a:cubicBezTo>
                    <a:cubicBezTo>
                      <a:pt x="26" y="60"/>
                      <a:pt x="27" y="64"/>
                      <a:pt x="31" y="66"/>
                    </a:cubicBezTo>
                    <a:cubicBezTo>
                      <a:pt x="32" y="66"/>
                      <a:pt x="33" y="67"/>
                      <a:pt x="34" y="67"/>
                    </a:cubicBezTo>
                    <a:cubicBezTo>
                      <a:pt x="36" y="68"/>
                      <a:pt x="39" y="68"/>
                      <a:pt x="41" y="68"/>
                    </a:cubicBezTo>
                    <a:cubicBezTo>
                      <a:pt x="41" y="68"/>
                      <a:pt x="41" y="67"/>
                      <a:pt x="41" y="67"/>
                    </a:cubicBezTo>
                    <a:cubicBezTo>
                      <a:pt x="41" y="66"/>
                      <a:pt x="41" y="66"/>
                      <a:pt x="42" y="66"/>
                    </a:cubicBezTo>
                    <a:cubicBezTo>
                      <a:pt x="41" y="66"/>
                      <a:pt x="41" y="66"/>
                      <a:pt x="41" y="67"/>
                    </a:cubicBezTo>
                    <a:cubicBezTo>
                      <a:pt x="41" y="67"/>
                      <a:pt x="41" y="68"/>
                      <a:pt x="41" y="68"/>
                    </a:cubicBezTo>
                    <a:cubicBezTo>
                      <a:pt x="42" y="68"/>
                      <a:pt x="43" y="68"/>
                      <a:pt x="44" y="69"/>
                    </a:cubicBezTo>
                    <a:cubicBezTo>
                      <a:pt x="47" y="69"/>
                      <a:pt x="49" y="69"/>
                      <a:pt x="52" y="70"/>
                    </a:cubicBezTo>
                    <a:cubicBezTo>
                      <a:pt x="53" y="70"/>
                      <a:pt x="55" y="70"/>
                      <a:pt x="56" y="70"/>
                    </a:cubicBezTo>
                    <a:cubicBezTo>
                      <a:pt x="56" y="70"/>
                      <a:pt x="57" y="70"/>
                      <a:pt x="58" y="70"/>
                    </a:cubicBezTo>
                    <a:cubicBezTo>
                      <a:pt x="61" y="70"/>
                      <a:pt x="64" y="70"/>
                      <a:pt x="67" y="69"/>
                    </a:cubicBezTo>
                    <a:cubicBezTo>
                      <a:pt x="68" y="69"/>
                      <a:pt x="69" y="69"/>
                      <a:pt x="69" y="69"/>
                    </a:cubicBezTo>
                    <a:cubicBezTo>
                      <a:pt x="70" y="69"/>
                      <a:pt x="70" y="68"/>
                      <a:pt x="71" y="68"/>
                    </a:cubicBezTo>
                    <a:cubicBezTo>
                      <a:pt x="73" y="68"/>
                      <a:pt x="74" y="68"/>
                      <a:pt x="75" y="68"/>
                    </a:cubicBezTo>
                    <a:cubicBezTo>
                      <a:pt x="76" y="68"/>
                      <a:pt x="77" y="68"/>
                      <a:pt x="78" y="68"/>
                    </a:cubicBezTo>
                    <a:cubicBezTo>
                      <a:pt x="79" y="68"/>
                      <a:pt x="80" y="69"/>
                      <a:pt x="81" y="69"/>
                    </a:cubicBezTo>
                    <a:cubicBezTo>
                      <a:pt x="82" y="70"/>
                      <a:pt x="83" y="70"/>
                      <a:pt x="84" y="71"/>
                    </a:cubicBezTo>
                    <a:cubicBezTo>
                      <a:pt x="84" y="71"/>
                      <a:pt x="85" y="71"/>
                      <a:pt x="85" y="71"/>
                    </a:cubicBezTo>
                    <a:cubicBezTo>
                      <a:pt x="87" y="72"/>
                      <a:pt x="89" y="73"/>
                      <a:pt x="91" y="75"/>
                    </a:cubicBezTo>
                    <a:cubicBezTo>
                      <a:pt x="92" y="75"/>
                      <a:pt x="92" y="75"/>
                      <a:pt x="92" y="75"/>
                    </a:cubicBezTo>
                    <a:cubicBezTo>
                      <a:pt x="94" y="76"/>
                      <a:pt x="95" y="77"/>
                      <a:pt x="96" y="78"/>
                    </a:cubicBezTo>
                    <a:cubicBezTo>
                      <a:pt x="98" y="78"/>
                      <a:pt x="99" y="79"/>
                      <a:pt x="100" y="80"/>
                    </a:cubicBezTo>
                    <a:cubicBezTo>
                      <a:pt x="100" y="80"/>
                      <a:pt x="100" y="81"/>
                      <a:pt x="100" y="81"/>
                    </a:cubicBezTo>
                    <a:cubicBezTo>
                      <a:pt x="98" y="81"/>
                      <a:pt x="96" y="81"/>
                      <a:pt x="94" y="81"/>
                    </a:cubicBezTo>
                    <a:cubicBezTo>
                      <a:pt x="92" y="81"/>
                      <a:pt x="90" y="81"/>
                      <a:pt x="88" y="82"/>
                    </a:cubicBezTo>
                    <a:cubicBezTo>
                      <a:pt x="85" y="82"/>
                      <a:pt x="82" y="82"/>
                      <a:pt x="79" y="82"/>
                    </a:cubicBezTo>
                    <a:cubicBezTo>
                      <a:pt x="78" y="83"/>
                      <a:pt x="78" y="83"/>
                      <a:pt x="77" y="83"/>
                    </a:cubicBezTo>
                    <a:cubicBezTo>
                      <a:pt x="76" y="83"/>
                      <a:pt x="76" y="84"/>
                      <a:pt x="75" y="84"/>
                    </a:cubicBezTo>
                    <a:cubicBezTo>
                      <a:pt x="72" y="85"/>
                      <a:pt x="70" y="86"/>
                      <a:pt x="68" y="88"/>
                    </a:cubicBezTo>
                    <a:cubicBezTo>
                      <a:pt x="67" y="90"/>
                      <a:pt x="67" y="91"/>
                      <a:pt x="67" y="92"/>
                    </a:cubicBezTo>
                    <a:cubicBezTo>
                      <a:pt x="67" y="93"/>
                      <a:pt x="66" y="94"/>
                      <a:pt x="67" y="95"/>
                    </a:cubicBezTo>
                    <a:cubicBezTo>
                      <a:pt x="68" y="96"/>
                      <a:pt x="69" y="98"/>
                      <a:pt x="69" y="99"/>
                    </a:cubicBezTo>
                    <a:cubicBezTo>
                      <a:pt x="71" y="100"/>
                      <a:pt x="72" y="101"/>
                      <a:pt x="74" y="102"/>
                    </a:cubicBezTo>
                    <a:cubicBezTo>
                      <a:pt x="74" y="102"/>
                      <a:pt x="75" y="102"/>
                      <a:pt x="76" y="102"/>
                    </a:cubicBezTo>
                    <a:cubicBezTo>
                      <a:pt x="76" y="102"/>
                      <a:pt x="76" y="102"/>
                      <a:pt x="77" y="102"/>
                    </a:cubicBezTo>
                    <a:cubicBezTo>
                      <a:pt x="80" y="103"/>
                      <a:pt x="84" y="104"/>
                      <a:pt x="87" y="102"/>
                    </a:cubicBezTo>
                    <a:cubicBezTo>
                      <a:pt x="88" y="101"/>
                      <a:pt x="88" y="100"/>
                      <a:pt x="89" y="100"/>
                    </a:cubicBezTo>
                    <a:cubicBezTo>
                      <a:pt x="89" y="99"/>
                      <a:pt x="90" y="99"/>
                      <a:pt x="90" y="99"/>
                    </a:cubicBezTo>
                    <a:cubicBezTo>
                      <a:pt x="93" y="99"/>
                      <a:pt x="96" y="98"/>
                      <a:pt x="99" y="96"/>
                    </a:cubicBezTo>
                    <a:cubicBezTo>
                      <a:pt x="100" y="95"/>
                      <a:pt x="102" y="95"/>
                      <a:pt x="103" y="94"/>
                    </a:cubicBezTo>
                    <a:cubicBezTo>
                      <a:pt x="104" y="93"/>
                      <a:pt x="106" y="93"/>
                      <a:pt x="107" y="92"/>
                    </a:cubicBezTo>
                    <a:cubicBezTo>
                      <a:pt x="108" y="91"/>
                      <a:pt x="109" y="90"/>
                      <a:pt x="111" y="90"/>
                    </a:cubicBezTo>
                    <a:cubicBezTo>
                      <a:pt x="112" y="90"/>
                      <a:pt x="113" y="90"/>
                      <a:pt x="114" y="89"/>
                    </a:cubicBezTo>
                    <a:cubicBezTo>
                      <a:pt x="116" y="89"/>
                      <a:pt x="117" y="89"/>
                      <a:pt x="118" y="89"/>
                    </a:cubicBezTo>
                    <a:cubicBezTo>
                      <a:pt x="118" y="89"/>
                      <a:pt x="119" y="89"/>
                      <a:pt x="119" y="89"/>
                    </a:cubicBezTo>
                    <a:cubicBezTo>
                      <a:pt x="120" y="89"/>
                      <a:pt x="121" y="90"/>
                      <a:pt x="122" y="90"/>
                    </a:cubicBezTo>
                    <a:cubicBezTo>
                      <a:pt x="124" y="89"/>
                      <a:pt x="125" y="90"/>
                      <a:pt x="126" y="91"/>
                    </a:cubicBezTo>
                    <a:cubicBezTo>
                      <a:pt x="127" y="91"/>
                      <a:pt x="128" y="91"/>
                      <a:pt x="128" y="91"/>
                    </a:cubicBezTo>
                    <a:cubicBezTo>
                      <a:pt x="129" y="92"/>
                      <a:pt x="131" y="92"/>
                      <a:pt x="132" y="93"/>
                    </a:cubicBezTo>
                    <a:cubicBezTo>
                      <a:pt x="132" y="92"/>
                      <a:pt x="132" y="92"/>
                      <a:pt x="132" y="92"/>
                    </a:cubicBezTo>
                    <a:cubicBezTo>
                      <a:pt x="132" y="92"/>
                      <a:pt x="132" y="92"/>
                      <a:pt x="132" y="93"/>
                    </a:cubicBezTo>
                    <a:cubicBezTo>
                      <a:pt x="132" y="93"/>
                      <a:pt x="132" y="93"/>
                      <a:pt x="132" y="93"/>
                    </a:cubicBezTo>
                    <a:cubicBezTo>
                      <a:pt x="132" y="93"/>
                      <a:pt x="133" y="93"/>
                      <a:pt x="133" y="93"/>
                    </a:cubicBezTo>
                    <a:cubicBezTo>
                      <a:pt x="134" y="93"/>
                      <a:pt x="135" y="94"/>
                      <a:pt x="136" y="95"/>
                    </a:cubicBezTo>
                    <a:cubicBezTo>
                      <a:pt x="138" y="95"/>
                      <a:pt x="140" y="96"/>
                      <a:pt x="142" y="97"/>
                    </a:cubicBezTo>
                    <a:cubicBezTo>
                      <a:pt x="145" y="99"/>
                      <a:pt x="149" y="100"/>
                      <a:pt x="153" y="102"/>
                    </a:cubicBezTo>
                    <a:cubicBezTo>
                      <a:pt x="155" y="102"/>
                      <a:pt x="157" y="103"/>
                      <a:pt x="158" y="104"/>
                    </a:cubicBezTo>
                    <a:cubicBezTo>
                      <a:pt x="159" y="104"/>
                      <a:pt x="159" y="104"/>
                      <a:pt x="159" y="104"/>
                    </a:cubicBezTo>
                    <a:cubicBezTo>
                      <a:pt x="158" y="105"/>
                      <a:pt x="158" y="105"/>
                      <a:pt x="157" y="105"/>
                    </a:cubicBezTo>
                    <a:cubicBezTo>
                      <a:pt x="157" y="105"/>
                      <a:pt x="157" y="105"/>
                      <a:pt x="157" y="105"/>
                    </a:cubicBezTo>
                    <a:cubicBezTo>
                      <a:pt x="154" y="106"/>
                      <a:pt x="151" y="105"/>
                      <a:pt x="147" y="105"/>
                    </a:cubicBezTo>
                    <a:cubicBezTo>
                      <a:pt x="144" y="105"/>
                      <a:pt x="141" y="105"/>
                      <a:pt x="137" y="105"/>
                    </a:cubicBezTo>
                    <a:cubicBezTo>
                      <a:pt x="135" y="105"/>
                      <a:pt x="134" y="105"/>
                      <a:pt x="132" y="106"/>
                    </a:cubicBezTo>
                    <a:cubicBezTo>
                      <a:pt x="130" y="106"/>
                      <a:pt x="128" y="106"/>
                      <a:pt x="126" y="107"/>
                    </a:cubicBezTo>
                    <a:cubicBezTo>
                      <a:pt x="122" y="108"/>
                      <a:pt x="119" y="109"/>
                      <a:pt x="115" y="110"/>
                    </a:cubicBezTo>
                    <a:cubicBezTo>
                      <a:pt x="114" y="110"/>
                      <a:pt x="114" y="111"/>
                      <a:pt x="113" y="112"/>
                    </a:cubicBezTo>
                    <a:cubicBezTo>
                      <a:pt x="113" y="112"/>
                      <a:pt x="112" y="113"/>
                      <a:pt x="112" y="113"/>
                    </a:cubicBezTo>
                    <a:cubicBezTo>
                      <a:pt x="110" y="113"/>
                      <a:pt x="109" y="117"/>
                      <a:pt x="110" y="119"/>
                    </a:cubicBezTo>
                    <a:cubicBezTo>
                      <a:pt x="110" y="120"/>
                      <a:pt x="111" y="121"/>
                      <a:pt x="111" y="122"/>
                    </a:cubicBezTo>
                    <a:cubicBezTo>
                      <a:pt x="112" y="122"/>
                      <a:pt x="113" y="123"/>
                      <a:pt x="113" y="123"/>
                    </a:cubicBezTo>
                    <a:cubicBezTo>
                      <a:pt x="114" y="124"/>
                      <a:pt x="115" y="125"/>
                      <a:pt x="116" y="126"/>
                    </a:cubicBezTo>
                    <a:cubicBezTo>
                      <a:pt x="117" y="127"/>
                      <a:pt x="118" y="127"/>
                      <a:pt x="119" y="127"/>
                    </a:cubicBezTo>
                    <a:cubicBezTo>
                      <a:pt x="121" y="128"/>
                      <a:pt x="122" y="130"/>
                      <a:pt x="124" y="130"/>
                    </a:cubicBezTo>
                    <a:cubicBezTo>
                      <a:pt x="126" y="131"/>
                      <a:pt x="128" y="131"/>
                      <a:pt x="130" y="131"/>
                    </a:cubicBezTo>
                    <a:cubicBezTo>
                      <a:pt x="131" y="130"/>
                      <a:pt x="132" y="130"/>
                      <a:pt x="133" y="130"/>
                    </a:cubicBezTo>
                    <a:cubicBezTo>
                      <a:pt x="134" y="130"/>
                      <a:pt x="134" y="130"/>
                      <a:pt x="135" y="130"/>
                    </a:cubicBezTo>
                    <a:cubicBezTo>
                      <a:pt x="137" y="129"/>
                      <a:pt x="140" y="129"/>
                      <a:pt x="142" y="127"/>
                    </a:cubicBezTo>
                    <a:cubicBezTo>
                      <a:pt x="146" y="125"/>
                      <a:pt x="150" y="124"/>
                      <a:pt x="153" y="120"/>
                    </a:cubicBezTo>
                    <a:cubicBezTo>
                      <a:pt x="153" y="120"/>
                      <a:pt x="153" y="120"/>
                      <a:pt x="154" y="120"/>
                    </a:cubicBezTo>
                    <a:cubicBezTo>
                      <a:pt x="154" y="120"/>
                      <a:pt x="154" y="120"/>
                      <a:pt x="154" y="120"/>
                    </a:cubicBezTo>
                    <a:cubicBezTo>
                      <a:pt x="156" y="118"/>
                      <a:pt x="157" y="117"/>
                      <a:pt x="159" y="116"/>
                    </a:cubicBezTo>
                    <a:cubicBezTo>
                      <a:pt x="160" y="114"/>
                      <a:pt x="161" y="113"/>
                      <a:pt x="163" y="112"/>
                    </a:cubicBezTo>
                    <a:cubicBezTo>
                      <a:pt x="164" y="111"/>
                      <a:pt x="166" y="110"/>
                      <a:pt x="167" y="109"/>
                    </a:cubicBezTo>
                    <a:cubicBezTo>
                      <a:pt x="168" y="109"/>
                      <a:pt x="169" y="109"/>
                      <a:pt x="169" y="109"/>
                    </a:cubicBezTo>
                    <a:cubicBezTo>
                      <a:pt x="170" y="107"/>
                      <a:pt x="172" y="108"/>
                      <a:pt x="173" y="108"/>
                    </a:cubicBezTo>
                    <a:cubicBezTo>
                      <a:pt x="174" y="109"/>
                      <a:pt x="175" y="109"/>
                      <a:pt x="176" y="109"/>
                    </a:cubicBezTo>
                    <a:cubicBezTo>
                      <a:pt x="176" y="109"/>
                      <a:pt x="176" y="109"/>
                      <a:pt x="176" y="109"/>
                    </a:cubicBezTo>
                    <a:cubicBezTo>
                      <a:pt x="178" y="109"/>
                      <a:pt x="180" y="110"/>
                      <a:pt x="182" y="110"/>
                    </a:cubicBezTo>
                    <a:cubicBezTo>
                      <a:pt x="183" y="110"/>
                      <a:pt x="183" y="110"/>
                      <a:pt x="183" y="110"/>
                    </a:cubicBezTo>
                    <a:cubicBezTo>
                      <a:pt x="185" y="111"/>
                      <a:pt x="188" y="112"/>
                      <a:pt x="190" y="112"/>
                    </a:cubicBezTo>
                    <a:cubicBezTo>
                      <a:pt x="192" y="112"/>
                      <a:pt x="193" y="113"/>
                      <a:pt x="194" y="112"/>
                    </a:cubicBezTo>
                    <a:cubicBezTo>
                      <a:pt x="197" y="113"/>
                      <a:pt x="199" y="113"/>
                      <a:pt x="201" y="113"/>
                    </a:cubicBezTo>
                    <a:cubicBezTo>
                      <a:pt x="202" y="113"/>
                      <a:pt x="204" y="113"/>
                      <a:pt x="205" y="113"/>
                    </a:cubicBezTo>
                    <a:cubicBezTo>
                      <a:pt x="205" y="113"/>
                      <a:pt x="205" y="113"/>
                      <a:pt x="205" y="114"/>
                    </a:cubicBezTo>
                    <a:cubicBezTo>
                      <a:pt x="205" y="114"/>
                      <a:pt x="204" y="114"/>
                      <a:pt x="204" y="114"/>
                    </a:cubicBezTo>
                    <a:cubicBezTo>
                      <a:pt x="204" y="114"/>
                      <a:pt x="204" y="114"/>
                      <a:pt x="203" y="115"/>
                    </a:cubicBezTo>
                    <a:cubicBezTo>
                      <a:pt x="203" y="115"/>
                      <a:pt x="203" y="115"/>
                      <a:pt x="203" y="115"/>
                    </a:cubicBezTo>
                    <a:cubicBezTo>
                      <a:pt x="204" y="115"/>
                      <a:pt x="204" y="115"/>
                      <a:pt x="204" y="115"/>
                    </a:cubicBezTo>
                    <a:cubicBezTo>
                      <a:pt x="204" y="115"/>
                      <a:pt x="204" y="116"/>
                      <a:pt x="205" y="116"/>
                    </a:cubicBezTo>
                    <a:cubicBezTo>
                      <a:pt x="204" y="117"/>
                      <a:pt x="204" y="117"/>
                      <a:pt x="204" y="117"/>
                    </a:cubicBezTo>
                    <a:cubicBezTo>
                      <a:pt x="204" y="117"/>
                      <a:pt x="204" y="117"/>
                      <a:pt x="205" y="116"/>
                    </a:cubicBezTo>
                    <a:cubicBezTo>
                      <a:pt x="204" y="116"/>
                      <a:pt x="204" y="115"/>
                      <a:pt x="204" y="115"/>
                    </a:cubicBezTo>
                    <a:cubicBezTo>
                      <a:pt x="204" y="115"/>
                      <a:pt x="204" y="115"/>
                      <a:pt x="203" y="115"/>
                    </a:cubicBezTo>
                    <a:cubicBezTo>
                      <a:pt x="201" y="115"/>
                      <a:pt x="200" y="116"/>
                      <a:pt x="198" y="116"/>
                    </a:cubicBezTo>
                    <a:cubicBezTo>
                      <a:pt x="197" y="117"/>
                      <a:pt x="197" y="117"/>
                      <a:pt x="197" y="117"/>
                    </a:cubicBezTo>
                    <a:cubicBezTo>
                      <a:pt x="194" y="118"/>
                      <a:pt x="191" y="119"/>
                      <a:pt x="188" y="120"/>
                    </a:cubicBezTo>
                    <a:cubicBezTo>
                      <a:pt x="185" y="121"/>
                      <a:pt x="183" y="122"/>
                      <a:pt x="181" y="123"/>
                    </a:cubicBezTo>
                    <a:cubicBezTo>
                      <a:pt x="180" y="124"/>
                      <a:pt x="178" y="125"/>
                      <a:pt x="177" y="126"/>
                    </a:cubicBezTo>
                    <a:cubicBezTo>
                      <a:pt x="175" y="127"/>
                      <a:pt x="174" y="127"/>
                      <a:pt x="173" y="128"/>
                    </a:cubicBezTo>
                    <a:cubicBezTo>
                      <a:pt x="172" y="129"/>
                      <a:pt x="171" y="129"/>
                      <a:pt x="171" y="130"/>
                    </a:cubicBezTo>
                    <a:cubicBezTo>
                      <a:pt x="170" y="130"/>
                      <a:pt x="169" y="131"/>
                      <a:pt x="168" y="131"/>
                    </a:cubicBezTo>
                    <a:cubicBezTo>
                      <a:pt x="166" y="133"/>
                      <a:pt x="165" y="135"/>
                      <a:pt x="163" y="136"/>
                    </a:cubicBezTo>
                    <a:cubicBezTo>
                      <a:pt x="163" y="137"/>
                      <a:pt x="162" y="138"/>
                      <a:pt x="162" y="140"/>
                    </a:cubicBezTo>
                    <a:cubicBezTo>
                      <a:pt x="162" y="140"/>
                      <a:pt x="161" y="141"/>
                      <a:pt x="161" y="141"/>
                    </a:cubicBezTo>
                    <a:cubicBezTo>
                      <a:pt x="161" y="142"/>
                      <a:pt x="160" y="142"/>
                      <a:pt x="160" y="143"/>
                    </a:cubicBezTo>
                    <a:cubicBezTo>
                      <a:pt x="159" y="145"/>
                      <a:pt x="160" y="147"/>
                      <a:pt x="161" y="148"/>
                    </a:cubicBezTo>
                    <a:cubicBezTo>
                      <a:pt x="162" y="149"/>
                      <a:pt x="163" y="150"/>
                      <a:pt x="164" y="150"/>
                    </a:cubicBezTo>
                    <a:cubicBezTo>
                      <a:pt x="165" y="151"/>
                      <a:pt x="166" y="151"/>
                      <a:pt x="166" y="151"/>
                    </a:cubicBezTo>
                    <a:cubicBezTo>
                      <a:pt x="168" y="151"/>
                      <a:pt x="169" y="151"/>
                      <a:pt x="170" y="151"/>
                    </a:cubicBezTo>
                    <a:cubicBezTo>
                      <a:pt x="172" y="151"/>
                      <a:pt x="174" y="151"/>
                      <a:pt x="176" y="151"/>
                    </a:cubicBezTo>
                    <a:cubicBezTo>
                      <a:pt x="177" y="152"/>
                      <a:pt x="178" y="152"/>
                      <a:pt x="180" y="152"/>
                    </a:cubicBezTo>
                    <a:cubicBezTo>
                      <a:pt x="181" y="151"/>
                      <a:pt x="183" y="151"/>
                      <a:pt x="185" y="151"/>
                    </a:cubicBezTo>
                    <a:cubicBezTo>
                      <a:pt x="187" y="150"/>
                      <a:pt x="189" y="150"/>
                      <a:pt x="190" y="148"/>
                    </a:cubicBezTo>
                    <a:cubicBezTo>
                      <a:pt x="193" y="147"/>
                      <a:pt x="195" y="146"/>
                      <a:pt x="197" y="145"/>
                    </a:cubicBezTo>
                    <a:cubicBezTo>
                      <a:pt x="197" y="145"/>
                      <a:pt x="197" y="145"/>
                      <a:pt x="198" y="145"/>
                    </a:cubicBezTo>
                    <a:cubicBezTo>
                      <a:pt x="199" y="144"/>
                      <a:pt x="201" y="143"/>
                      <a:pt x="202" y="142"/>
                    </a:cubicBezTo>
                    <a:cubicBezTo>
                      <a:pt x="204" y="141"/>
                      <a:pt x="206" y="139"/>
                      <a:pt x="207" y="138"/>
                    </a:cubicBezTo>
                    <a:cubicBezTo>
                      <a:pt x="209" y="135"/>
                      <a:pt x="212" y="133"/>
                      <a:pt x="214" y="130"/>
                    </a:cubicBezTo>
                    <a:cubicBezTo>
                      <a:pt x="216" y="127"/>
                      <a:pt x="219" y="123"/>
                      <a:pt x="221" y="120"/>
                    </a:cubicBezTo>
                    <a:cubicBezTo>
                      <a:pt x="222" y="119"/>
                      <a:pt x="223" y="117"/>
                      <a:pt x="224" y="116"/>
                    </a:cubicBezTo>
                    <a:cubicBezTo>
                      <a:pt x="225" y="115"/>
                      <a:pt x="226" y="114"/>
                      <a:pt x="226" y="112"/>
                    </a:cubicBezTo>
                    <a:cubicBezTo>
                      <a:pt x="227" y="112"/>
                      <a:pt x="227" y="112"/>
                      <a:pt x="227" y="112"/>
                    </a:cubicBezTo>
                    <a:cubicBezTo>
                      <a:pt x="228" y="112"/>
                      <a:pt x="228" y="112"/>
                      <a:pt x="229" y="112"/>
                    </a:cubicBezTo>
                    <a:cubicBezTo>
                      <a:pt x="230" y="112"/>
                      <a:pt x="231" y="112"/>
                      <a:pt x="232" y="112"/>
                    </a:cubicBezTo>
                    <a:cubicBezTo>
                      <a:pt x="232" y="112"/>
                      <a:pt x="232" y="112"/>
                      <a:pt x="232" y="112"/>
                    </a:cubicBezTo>
                    <a:cubicBezTo>
                      <a:pt x="234" y="111"/>
                      <a:pt x="237" y="111"/>
                      <a:pt x="240" y="111"/>
                    </a:cubicBezTo>
                    <a:cubicBezTo>
                      <a:pt x="240" y="111"/>
                      <a:pt x="241" y="111"/>
                      <a:pt x="241" y="111"/>
                    </a:cubicBezTo>
                    <a:cubicBezTo>
                      <a:pt x="245" y="110"/>
                      <a:pt x="249" y="110"/>
                      <a:pt x="254" y="109"/>
                    </a:cubicBezTo>
                    <a:cubicBezTo>
                      <a:pt x="255" y="109"/>
                      <a:pt x="257" y="109"/>
                      <a:pt x="259" y="109"/>
                    </a:cubicBezTo>
                    <a:cubicBezTo>
                      <a:pt x="259" y="105"/>
                      <a:pt x="259" y="105"/>
                      <a:pt x="259" y="105"/>
                    </a:cubicBezTo>
                    <a:cubicBezTo>
                      <a:pt x="255" y="105"/>
                      <a:pt x="250" y="106"/>
                      <a:pt x="246" y="106"/>
                    </a:cubicBezTo>
                    <a:cubicBezTo>
                      <a:pt x="244" y="107"/>
                      <a:pt x="242" y="107"/>
                      <a:pt x="240" y="107"/>
                    </a:cubicBezTo>
                    <a:close/>
                    <a:moveTo>
                      <a:pt x="188" y="66"/>
                    </a:moveTo>
                    <a:cubicBezTo>
                      <a:pt x="188" y="66"/>
                      <a:pt x="188" y="66"/>
                      <a:pt x="188" y="66"/>
                    </a:cubicBezTo>
                    <a:cubicBezTo>
                      <a:pt x="188" y="66"/>
                      <a:pt x="188" y="66"/>
                      <a:pt x="188" y="66"/>
                    </a:cubicBezTo>
                    <a:cubicBezTo>
                      <a:pt x="188" y="66"/>
                      <a:pt x="188" y="66"/>
                      <a:pt x="188" y="66"/>
                    </a:cubicBezTo>
                    <a:close/>
                    <a:moveTo>
                      <a:pt x="189" y="73"/>
                    </a:moveTo>
                    <a:cubicBezTo>
                      <a:pt x="189" y="73"/>
                      <a:pt x="189" y="73"/>
                      <a:pt x="188" y="72"/>
                    </a:cubicBezTo>
                    <a:cubicBezTo>
                      <a:pt x="189" y="73"/>
                      <a:pt x="189" y="73"/>
                      <a:pt x="189" y="73"/>
                    </a:cubicBezTo>
                    <a:close/>
                    <a:moveTo>
                      <a:pt x="192" y="72"/>
                    </a:moveTo>
                    <a:cubicBezTo>
                      <a:pt x="192" y="73"/>
                      <a:pt x="191" y="74"/>
                      <a:pt x="191" y="74"/>
                    </a:cubicBezTo>
                    <a:cubicBezTo>
                      <a:pt x="191" y="74"/>
                      <a:pt x="191" y="74"/>
                      <a:pt x="191" y="74"/>
                    </a:cubicBezTo>
                    <a:cubicBezTo>
                      <a:pt x="191" y="74"/>
                      <a:pt x="192" y="73"/>
                      <a:pt x="192" y="72"/>
                    </a:cubicBezTo>
                    <a:cubicBezTo>
                      <a:pt x="193" y="73"/>
                      <a:pt x="193" y="73"/>
                      <a:pt x="193" y="73"/>
                    </a:cubicBezTo>
                    <a:cubicBezTo>
                      <a:pt x="194" y="73"/>
                      <a:pt x="195" y="73"/>
                      <a:pt x="196" y="72"/>
                    </a:cubicBezTo>
                    <a:cubicBezTo>
                      <a:pt x="195" y="73"/>
                      <a:pt x="194" y="73"/>
                      <a:pt x="193" y="73"/>
                    </a:cubicBezTo>
                    <a:cubicBezTo>
                      <a:pt x="193" y="73"/>
                      <a:pt x="193" y="73"/>
                      <a:pt x="192" y="72"/>
                    </a:cubicBezTo>
                    <a:close/>
                    <a:moveTo>
                      <a:pt x="198" y="84"/>
                    </a:moveTo>
                    <a:cubicBezTo>
                      <a:pt x="196" y="82"/>
                      <a:pt x="195" y="80"/>
                      <a:pt x="193" y="77"/>
                    </a:cubicBezTo>
                    <a:cubicBezTo>
                      <a:pt x="195" y="80"/>
                      <a:pt x="196" y="82"/>
                      <a:pt x="198" y="84"/>
                    </a:cubicBezTo>
                    <a:cubicBezTo>
                      <a:pt x="198" y="85"/>
                      <a:pt x="199" y="85"/>
                      <a:pt x="199" y="85"/>
                    </a:cubicBezTo>
                    <a:cubicBezTo>
                      <a:pt x="199" y="85"/>
                      <a:pt x="198" y="85"/>
                      <a:pt x="198" y="84"/>
                    </a:cubicBezTo>
                    <a:close/>
                    <a:moveTo>
                      <a:pt x="31" y="20"/>
                    </a:moveTo>
                    <a:cubicBezTo>
                      <a:pt x="31" y="20"/>
                      <a:pt x="31" y="20"/>
                      <a:pt x="31" y="20"/>
                    </a:cubicBezTo>
                    <a:cubicBezTo>
                      <a:pt x="31" y="20"/>
                      <a:pt x="31" y="20"/>
                      <a:pt x="31" y="20"/>
                    </a:cubicBezTo>
                    <a:cubicBezTo>
                      <a:pt x="31" y="20"/>
                      <a:pt x="31" y="20"/>
                      <a:pt x="31" y="20"/>
                    </a:cubicBezTo>
                    <a:cubicBezTo>
                      <a:pt x="31" y="20"/>
                      <a:pt x="31" y="20"/>
                      <a:pt x="31" y="20"/>
                    </a:cubicBezTo>
                    <a:cubicBezTo>
                      <a:pt x="31" y="20"/>
                      <a:pt x="31" y="20"/>
                      <a:pt x="31" y="20"/>
                    </a:cubicBezTo>
                    <a:cubicBezTo>
                      <a:pt x="30" y="20"/>
                      <a:pt x="29" y="19"/>
                      <a:pt x="29" y="19"/>
                    </a:cubicBezTo>
                    <a:cubicBezTo>
                      <a:pt x="29" y="19"/>
                      <a:pt x="30" y="20"/>
                      <a:pt x="31" y="20"/>
                    </a:cubicBezTo>
                    <a:close/>
                    <a:moveTo>
                      <a:pt x="25" y="20"/>
                    </a:moveTo>
                    <a:cubicBezTo>
                      <a:pt x="23" y="18"/>
                      <a:pt x="21" y="16"/>
                      <a:pt x="19" y="14"/>
                    </a:cubicBezTo>
                    <a:cubicBezTo>
                      <a:pt x="18" y="13"/>
                      <a:pt x="17" y="11"/>
                      <a:pt x="16" y="10"/>
                    </a:cubicBezTo>
                    <a:cubicBezTo>
                      <a:pt x="16" y="9"/>
                      <a:pt x="16" y="9"/>
                      <a:pt x="16" y="8"/>
                    </a:cubicBezTo>
                    <a:cubicBezTo>
                      <a:pt x="16" y="9"/>
                      <a:pt x="16" y="9"/>
                      <a:pt x="16" y="10"/>
                    </a:cubicBezTo>
                    <a:cubicBezTo>
                      <a:pt x="17" y="11"/>
                      <a:pt x="18" y="13"/>
                      <a:pt x="19" y="14"/>
                    </a:cubicBezTo>
                    <a:cubicBezTo>
                      <a:pt x="21" y="16"/>
                      <a:pt x="23" y="18"/>
                      <a:pt x="25" y="20"/>
                    </a:cubicBezTo>
                    <a:cubicBezTo>
                      <a:pt x="27" y="21"/>
                      <a:pt x="28" y="22"/>
                      <a:pt x="29" y="23"/>
                    </a:cubicBezTo>
                    <a:cubicBezTo>
                      <a:pt x="28" y="22"/>
                      <a:pt x="27" y="21"/>
                      <a:pt x="25" y="20"/>
                    </a:cubicBezTo>
                    <a:close/>
                    <a:moveTo>
                      <a:pt x="31" y="29"/>
                    </a:moveTo>
                    <a:cubicBezTo>
                      <a:pt x="30" y="29"/>
                      <a:pt x="30" y="29"/>
                      <a:pt x="30" y="29"/>
                    </a:cubicBezTo>
                    <a:cubicBezTo>
                      <a:pt x="30" y="29"/>
                      <a:pt x="30" y="29"/>
                      <a:pt x="31" y="29"/>
                    </a:cubicBezTo>
                    <a:cubicBezTo>
                      <a:pt x="31" y="30"/>
                      <a:pt x="32" y="31"/>
                      <a:pt x="32" y="32"/>
                    </a:cubicBezTo>
                    <a:cubicBezTo>
                      <a:pt x="32" y="31"/>
                      <a:pt x="31" y="30"/>
                      <a:pt x="31" y="29"/>
                    </a:cubicBezTo>
                    <a:close/>
                    <a:moveTo>
                      <a:pt x="41" y="59"/>
                    </a:moveTo>
                    <a:cubicBezTo>
                      <a:pt x="41" y="59"/>
                      <a:pt x="42" y="59"/>
                      <a:pt x="42" y="59"/>
                    </a:cubicBezTo>
                    <a:cubicBezTo>
                      <a:pt x="42" y="59"/>
                      <a:pt x="41" y="59"/>
                      <a:pt x="41" y="59"/>
                    </a:cubicBezTo>
                    <a:cubicBezTo>
                      <a:pt x="41" y="59"/>
                      <a:pt x="41" y="60"/>
                      <a:pt x="40" y="60"/>
                    </a:cubicBezTo>
                    <a:cubicBezTo>
                      <a:pt x="41" y="60"/>
                      <a:pt x="41" y="59"/>
                      <a:pt x="41" y="59"/>
                    </a:cubicBezTo>
                    <a:close/>
                    <a:moveTo>
                      <a:pt x="42" y="62"/>
                    </a:moveTo>
                    <a:cubicBezTo>
                      <a:pt x="41" y="62"/>
                      <a:pt x="40" y="61"/>
                      <a:pt x="39" y="61"/>
                    </a:cubicBezTo>
                    <a:cubicBezTo>
                      <a:pt x="40" y="61"/>
                      <a:pt x="41" y="62"/>
                      <a:pt x="42" y="62"/>
                    </a:cubicBezTo>
                    <a:cubicBezTo>
                      <a:pt x="43" y="63"/>
                      <a:pt x="43" y="63"/>
                      <a:pt x="44" y="63"/>
                    </a:cubicBezTo>
                    <a:cubicBezTo>
                      <a:pt x="43" y="63"/>
                      <a:pt x="43" y="63"/>
                      <a:pt x="42" y="62"/>
                    </a:cubicBezTo>
                    <a:close/>
                    <a:moveTo>
                      <a:pt x="59" y="60"/>
                    </a:moveTo>
                    <a:cubicBezTo>
                      <a:pt x="59" y="60"/>
                      <a:pt x="59" y="60"/>
                      <a:pt x="59" y="60"/>
                    </a:cubicBezTo>
                    <a:cubicBezTo>
                      <a:pt x="59" y="60"/>
                      <a:pt x="59" y="60"/>
                      <a:pt x="59" y="60"/>
                    </a:cubicBezTo>
                    <a:cubicBezTo>
                      <a:pt x="59" y="60"/>
                      <a:pt x="58" y="60"/>
                      <a:pt x="58" y="60"/>
                    </a:cubicBezTo>
                    <a:cubicBezTo>
                      <a:pt x="58" y="60"/>
                      <a:pt x="59" y="60"/>
                      <a:pt x="59" y="60"/>
                    </a:cubicBezTo>
                    <a:close/>
                    <a:moveTo>
                      <a:pt x="54" y="64"/>
                    </a:moveTo>
                    <a:cubicBezTo>
                      <a:pt x="54" y="64"/>
                      <a:pt x="54" y="64"/>
                      <a:pt x="54" y="64"/>
                    </a:cubicBezTo>
                    <a:cubicBezTo>
                      <a:pt x="54" y="64"/>
                      <a:pt x="54" y="64"/>
                      <a:pt x="54" y="64"/>
                    </a:cubicBezTo>
                    <a:cubicBezTo>
                      <a:pt x="56" y="64"/>
                      <a:pt x="58" y="64"/>
                      <a:pt x="60" y="64"/>
                    </a:cubicBezTo>
                    <a:cubicBezTo>
                      <a:pt x="58" y="64"/>
                      <a:pt x="56" y="64"/>
                      <a:pt x="54" y="64"/>
                    </a:cubicBezTo>
                    <a:close/>
                    <a:moveTo>
                      <a:pt x="82" y="92"/>
                    </a:moveTo>
                    <a:cubicBezTo>
                      <a:pt x="82" y="92"/>
                      <a:pt x="82" y="92"/>
                      <a:pt x="81" y="92"/>
                    </a:cubicBezTo>
                    <a:cubicBezTo>
                      <a:pt x="82" y="92"/>
                      <a:pt x="82" y="92"/>
                      <a:pt x="82" y="92"/>
                    </a:cubicBezTo>
                    <a:cubicBezTo>
                      <a:pt x="83" y="91"/>
                      <a:pt x="84" y="91"/>
                      <a:pt x="84" y="91"/>
                    </a:cubicBezTo>
                    <a:cubicBezTo>
                      <a:pt x="84" y="91"/>
                      <a:pt x="83" y="91"/>
                      <a:pt x="82" y="92"/>
                    </a:cubicBezTo>
                    <a:close/>
                    <a:moveTo>
                      <a:pt x="90" y="96"/>
                    </a:moveTo>
                    <a:cubicBezTo>
                      <a:pt x="90" y="96"/>
                      <a:pt x="90" y="96"/>
                      <a:pt x="90" y="96"/>
                    </a:cubicBezTo>
                    <a:cubicBezTo>
                      <a:pt x="90" y="96"/>
                      <a:pt x="90" y="96"/>
                      <a:pt x="90" y="96"/>
                    </a:cubicBezTo>
                    <a:close/>
                    <a:moveTo>
                      <a:pt x="112" y="83"/>
                    </a:moveTo>
                    <a:cubicBezTo>
                      <a:pt x="112" y="83"/>
                      <a:pt x="112" y="82"/>
                      <a:pt x="112" y="82"/>
                    </a:cubicBezTo>
                    <a:cubicBezTo>
                      <a:pt x="112" y="82"/>
                      <a:pt x="112" y="83"/>
                      <a:pt x="112" y="83"/>
                    </a:cubicBezTo>
                    <a:close/>
                    <a:moveTo>
                      <a:pt x="113" y="79"/>
                    </a:moveTo>
                    <a:cubicBezTo>
                      <a:pt x="113" y="80"/>
                      <a:pt x="113" y="80"/>
                      <a:pt x="112" y="81"/>
                    </a:cubicBezTo>
                    <a:cubicBezTo>
                      <a:pt x="113" y="80"/>
                      <a:pt x="113" y="80"/>
                      <a:pt x="113" y="79"/>
                    </a:cubicBezTo>
                    <a:close/>
                    <a:moveTo>
                      <a:pt x="142" y="93"/>
                    </a:moveTo>
                    <a:cubicBezTo>
                      <a:pt x="142" y="93"/>
                      <a:pt x="142" y="93"/>
                      <a:pt x="142" y="93"/>
                    </a:cubicBezTo>
                    <a:cubicBezTo>
                      <a:pt x="142" y="93"/>
                      <a:pt x="142" y="92"/>
                      <a:pt x="142" y="92"/>
                    </a:cubicBezTo>
                    <a:cubicBezTo>
                      <a:pt x="142" y="92"/>
                      <a:pt x="142" y="93"/>
                      <a:pt x="142" y="93"/>
                    </a:cubicBezTo>
                    <a:close/>
                    <a:moveTo>
                      <a:pt x="150" y="71"/>
                    </a:moveTo>
                    <a:cubicBezTo>
                      <a:pt x="150" y="71"/>
                      <a:pt x="150" y="71"/>
                      <a:pt x="150" y="71"/>
                    </a:cubicBezTo>
                    <a:cubicBezTo>
                      <a:pt x="150" y="71"/>
                      <a:pt x="150" y="71"/>
                      <a:pt x="150" y="71"/>
                    </a:cubicBezTo>
                    <a:cubicBezTo>
                      <a:pt x="150" y="71"/>
                      <a:pt x="150" y="71"/>
                      <a:pt x="150" y="71"/>
                    </a:cubicBezTo>
                    <a:close/>
                    <a:moveTo>
                      <a:pt x="153" y="75"/>
                    </a:moveTo>
                    <a:cubicBezTo>
                      <a:pt x="152" y="76"/>
                      <a:pt x="151" y="78"/>
                      <a:pt x="150" y="79"/>
                    </a:cubicBezTo>
                    <a:cubicBezTo>
                      <a:pt x="150" y="79"/>
                      <a:pt x="150" y="79"/>
                      <a:pt x="150" y="79"/>
                    </a:cubicBezTo>
                    <a:cubicBezTo>
                      <a:pt x="151" y="78"/>
                      <a:pt x="152" y="76"/>
                      <a:pt x="153" y="75"/>
                    </a:cubicBezTo>
                    <a:close/>
                    <a:moveTo>
                      <a:pt x="149" y="84"/>
                    </a:moveTo>
                    <a:cubicBezTo>
                      <a:pt x="149" y="84"/>
                      <a:pt x="149" y="84"/>
                      <a:pt x="149" y="84"/>
                    </a:cubicBezTo>
                    <a:cubicBezTo>
                      <a:pt x="150" y="86"/>
                      <a:pt x="152" y="88"/>
                      <a:pt x="153" y="90"/>
                    </a:cubicBezTo>
                    <a:cubicBezTo>
                      <a:pt x="152" y="88"/>
                      <a:pt x="150" y="86"/>
                      <a:pt x="149" y="84"/>
                    </a:cubicBezTo>
                    <a:close/>
                    <a:moveTo>
                      <a:pt x="126" y="119"/>
                    </a:moveTo>
                    <a:cubicBezTo>
                      <a:pt x="126" y="119"/>
                      <a:pt x="127" y="120"/>
                      <a:pt x="127" y="120"/>
                    </a:cubicBezTo>
                    <a:cubicBezTo>
                      <a:pt x="127" y="120"/>
                      <a:pt x="126" y="119"/>
                      <a:pt x="126" y="119"/>
                    </a:cubicBezTo>
                    <a:close/>
                    <a:moveTo>
                      <a:pt x="131" y="122"/>
                    </a:moveTo>
                    <a:cubicBezTo>
                      <a:pt x="130" y="122"/>
                      <a:pt x="130" y="122"/>
                      <a:pt x="130" y="122"/>
                    </a:cubicBezTo>
                    <a:cubicBezTo>
                      <a:pt x="130" y="122"/>
                      <a:pt x="130" y="122"/>
                      <a:pt x="131" y="122"/>
                    </a:cubicBezTo>
                    <a:close/>
                    <a:moveTo>
                      <a:pt x="134" y="115"/>
                    </a:moveTo>
                    <a:cubicBezTo>
                      <a:pt x="134" y="115"/>
                      <a:pt x="133" y="116"/>
                      <a:pt x="133" y="116"/>
                    </a:cubicBezTo>
                    <a:cubicBezTo>
                      <a:pt x="133" y="116"/>
                      <a:pt x="134" y="115"/>
                      <a:pt x="134" y="115"/>
                    </a:cubicBezTo>
                    <a:cubicBezTo>
                      <a:pt x="137" y="114"/>
                      <a:pt x="141" y="112"/>
                      <a:pt x="144" y="110"/>
                    </a:cubicBezTo>
                    <a:cubicBezTo>
                      <a:pt x="141" y="112"/>
                      <a:pt x="137" y="114"/>
                      <a:pt x="134" y="115"/>
                    </a:cubicBezTo>
                    <a:close/>
                    <a:moveTo>
                      <a:pt x="146" y="116"/>
                    </a:moveTo>
                    <a:cubicBezTo>
                      <a:pt x="146" y="116"/>
                      <a:pt x="146" y="115"/>
                      <a:pt x="145" y="115"/>
                    </a:cubicBezTo>
                    <a:cubicBezTo>
                      <a:pt x="146" y="115"/>
                      <a:pt x="146" y="116"/>
                      <a:pt x="146" y="116"/>
                    </a:cubicBezTo>
                    <a:cubicBezTo>
                      <a:pt x="148" y="115"/>
                      <a:pt x="149" y="114"/>
                      <a:pt x="151" y="113"/>
                    </a:cubicBezTo>
                    <a:cubicBezTo>
                      <a:pt x="149" y="114"/>
                      <a:pt x="148" y="115"/>
                      <a:pt x="146" y="116"/>
                    </a:cubicBezTo>
                    <a:close/>
                    <a:moveTo>
                      <a:pt x="175" y="133"/>
                    </a:moveTo>
                    <a:cubicBezTo>
                      <a:pt x="175" y="133"/>
                      <a:pt x="174" y="133"/>
                      <a:pt x="174" y="134"/>
                    </a:cubicBezTo>
                    <a:cubicBezTo>
                      <a:pt x="174" y="133"/>
                      <a:pt x="175" y="133"/>
                      <a:pt x="175" y="133"/>
                    </a:cubicBezTo>
                    <a:cubicBezTo>
                      <a:pt x="176" y="133"/>
                      <a:pt x="176" y="133"/>
                      <a:pt x="176" y="134"/>
                    </a:cubicBezTo>
                    <a:cubicBezTo>
                      <a:pt x="176" y="133"/>
                      <a:pt x="176" y="133"/>
                      <a:pt x="175" y="133"/>
                    </a:cubicBezTo>
                    <a:close/>
                    <a:moveTo>
                      <a:pt x="207" y="113"/>
                    </a:moveTo>
                    <a:cubicBezTo>
                      <a:pt x="207" y="113"/>
                      <a:pt x="207" y="113"/>
                      <a:pt x="206" y="113"/>
                    </a:cubicBezTo>
                    <a:cubicBezTo>
                      <a:pt x="206" y="113"/>
                      <a:pt x="207" y="113"/>
                      <a:pt x="207" y="113"/>
                    </a:cubicBezTo>
                    <a:cubicBezTo>
                      <a:pt x="207" y="113"/>
                      <a:pt x="207" y="113"/>
                      <a:pt x="207" y="113"/>
                    </a:cubicBezTo>
                    <a:cubicBezTo>
                      <a:pt x="207" y="113"/>
                      <a:pt x="207" y="113"/>
                      <a:pt x="207" y="113"/>
                    </a:cubicBezTo>
                    <a:close/>
                    <a:moveTo>
                      <a:pt x="216" y="98"/>
                    </a:moveTo>
                    <a:cubicBezTo>
                      <a:pt x="216" y="98"/>
                      <a:pt x="216" y="98"/>
                      <a:pt x="216" y="98"/>
                    </a:cubicBezTo>
                    <a:cubicBezTo>
                      <a:pt x="214" y="97"/>
                      <a:pt x="213" y="95"/>
                      <a:pt x="212" y="94"/>
                    </a:cubicBezTo>
                    <a:cubicBezTo>
                      <a:pt x="213" y="95"/>
                      <a:pt x="214" y="97"/>
                      <a:pt x="216" y="98"/>
                    </a:cubicBezTo>
                    <a:close/>
                    <a:moveTo>
                      <a:pt x="214" y="101"/>
                    </a:moveTo>
                    <a:cubicBezTo>
                      <a:pt x="213" y="100"/>
                      <a:pt x="212" y="99"/>
                      <a:pt x="212" y="99"/>
                    </a:cubicBezTo>
                    <a:cubicBezTo>
                      <a:pt x="212" y="99"/>
                      <a:pt x="213" y="100"/>
                      <a:pt x="214" y="101"/>
                    </a:cubicBezTo>
                    <a:cubicBezTo>
                      <a:pt x="216" y="102"/>
                      <a:pt x="218" y="104"/>
                      <a:pt x="219" y="106"/>
                    </a:cubicBezTo>
                    <a:cubicBezTo>
                      <a:pt x="218" y="104"/>
                      <a:pt x="216" y="102"/>
                      <a:pt x="214" y="10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sp>
        <p:nvSpPr>
          <p:cNvPr id="14" name="TextBox 71">
            <a:extLst>
              <a:ext uri="{FF2B5EF4-FFF2-40B4-BE49-F238E27FC236}">
                <a16:creationId xmlns="" xmlns:a16="http://schemas.microsoft.com/office/drawing/2014/main" id="{E206596B-BC60-4635-B287-91DC93489A03}"/>
              </a:ext>
            </a:extLst>
          </p:cNvPr>
          <p:cNvSpPr txBox="1"/>
          <p:nvPr/>
        </p:nvSpPr>
        <p:spPr>
          <a:xfrm>
            <a:off x="2325231" y="1239233"/>
            <a:ext cx="4493538" cy="830997"/>
          </a:xfrm>
          <a:prstGeom prst="rect">
            <a:avLst/>
          </a:prstGeom>
          <a:noFill/>
        </p:spPr>
        <p:txBody>
          <a:bodyPr wrap="none" rtlCol="0">
            <a:spAutoFit/>
          </a:bodyPr>
          <a:lstStyle/>
          <a:p>
            <a:r>
              <a:rPr lang="zh-CN" altLang="en-US" sz="4800" dirty="0" smtClean="0">
                <a:solidFill>
                  <a:srgbClr val="45B549"/>
                </a:solidFill>
                <a:latin typeface="微软雅黑" pitchFamily="34" charset="-122"/>
                <a:ea typeface="微软雅黑" pitchFamily="34" charset="-122"/>
              </a:rPr>
              <a:t>研究方法及结果</a:t>
            </a:r>
            <a:endParaRPr lang="zh-CN" altLang="en-US" sz="4800" dirty="0">
              <a:solidFill>
                <a:srgbClr val="45B549"/>
              </a:solidFill>
              <a:latin typeface="微软雅黑" pitchFamily="34" charset="-122"/>
              <a:ea typeface="微软雅黑" pitchFamily="34" charset="-122"/>
            </a:endParaRPr>
          </a:p>
        </p:txBody>
      </p:sp>
      <p:sp>
        <p:nvSpPr>
          <p:cNvPr id="15" name="矩形 14">
            <a:extLst>
              <a:ext uri="{FF2B5EF4-FFF2-40B4-BE49-F238E27FC236}">
                <a16:creationId xmlns="" xmlns:a16="http://schemas.microsoft.com/office/drawing/2014/main" id="{DC33F67F-6991-4287-A7E8-DC5E8C847450}"/>
              </a:ext>
            </a:extLst>
          </p:cNvPr>
          <p:cNvSpPr/>
          <p:nvPr/>
        </p:nvSpPr>
        <p:spPr>
          <a:xfrm>
            <a:off x="3491880" y="532177"/>
            <a:ext cx="2767328" cy="830997"/>
          </a:xfrm>
          <a:prstGeom prst="rect">
            <a:avLst/>
          </a:prstGeom>
        </p:spPr>
        <p:txBody>
          <a:bodyPr wrap="square">
            <a:spAutoFit/>
          </a:bodyPr>
          <a:lstStyle/>
          <a:p>
            <a:r>
              <a:rPr lang="en-US" altLang="zh-CN" sz="4800" b="1" spc="300" dirty="0">
                <a:solidFill>
                  <a:srgbClr val="45B549"/>
                </a:solidFill>
                <a:latin typeface="Bradley Hand ITC" panose="03070402050302030203" pitchFamily="66" charset="0"/>
                <a:ea typeface="微软雅黑" panose="020B0503020204020204" pitchFamily="34" charset="-122"/>
                <a:cs typeface="Adobe Arabic" panose="02040503050201020203" pitchFamily="18" charset="-78"/>
                <a:sym typeface="微软雅黑" pitchFamily="34" charset="-122"/>
              </a:rPr>
              <a:t>—</a:t>
            </a:r>
            <a:r>
              <a:rPr lang="en-US" altLang="zh-CN" sz="4800" b="1" spc="300" dirty="0" smtClean="0">
                <a:solidFill>
                  <a:srgbClr val="45B549"/>
                </a:solidFill>
                <a:latin typeface="Bradley Hand ITC" panose="03070402050302030203" pitchFamily="66" charset="0"/>
                <a:ea typeface="微软雅黑" panose="020B0503020204020204" pitchFamily="34" charset="-122"/>
                <a:cs typeface="Adobe Arabic" panose="02040503050201020203" pitchFamily="18" charset="-78"/>
                <a:sym typeface="微软雅黑" pitchFamily="34" charset="-122"/>
              </a:rPr>
              <a:t>03—</a:t>
            </a:r>
            <a:endParaRPr lang="zh-CN" altLang="en-US" sz="4800" b="1" spc="300" dirty="0">
              <a:solidFill>
                <a:srgbClr val="45B549"/>
              </a:solidFill>
              <a:latin typeface="Bradley Hand ITC" panose="03070402050302030203" pitchFamily="66" charset="0"/>
              <a:ea typeface="微软雅黑" panose="020B0503020204020204" pitchFamily="34" charset="-122"/>
              <a:cs typeface="Adobe Arabic" panose="02040503050201020203" pitchFamily="18" charset="-78"/>
              <a:sym typeface="微软雅黑" pitchFamily="34" charset="-122"/>
            </a:endParaRPr>
          </a:p>
        </p:txBody>
      </p:sp>
    </p:spTree>
    <p:extLst>
      <p:ext uri="{BB962C8B-B14F-4D97-AF65-F5344CB8AC3E}">
        <p14:creationId xmlns:p14="http://schemas.microsoft.com/office/powerpoint/2010/main" val="1656566530"/>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521" y="-7182"/>
            <a:ext cx="9252521" cy="4770082"/>
          </a:xfrm>
          <a:prstGeom prst="rect">
            <a:avLst/>
          </a:prstGeom>
        </p:spPr>
      </p:pic>
      <p:sp>
        <p:nvSpPr>
          <p:cNvPr id="3" name="矩形 2"/>
          <p:cNvSpPr/>
          <p:nvPr/>
        </p:nvSpPr>
        <p:spPr>
          <a:xfrm>
            <a:off x="4031432" y="4853041"/>
            <a:ext cx="5112568" cy="307777"/>
          </a:xfrm>
          <a:prstGeom prst="rect">
            <a:avLst/>
          </a:prstGeom>
        </p:spPr>
        <p:txBody>
          <a:bodyPr wrap="square">
            <a:spAutoFit/>
          </a:bodyPr>
          <a:lstStyle/>
          <a:p>
            <a:r>
              <a:rPr lang="zh-CN" altLang="en-US" sz="1400" dirty="0"/>
              <a:t>https://data.worldbank.org/indicator/EN.ATM.CO2E.PC?view=map</a:t>
            </a:r>
          </a:p>
        </p:txBody>
      </p:sp>
    </p:spTree>
    <p:extLst>
      <p:ext uri="{BB962C8B-B14F-4D97-AF65-F5344CB8AC3E}">
        <p14:creationId xmlns:p14="http://schemas.microsoft.com/office/powerpoint/2010/main" val="345243053"/>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TextBox 21">
            <a:extLst>
              <a:ext uri="{FF2B5EF4-FFF2-40B4-BE49-F238E27FC236}">
                <a16:creationId xmlns="" xmlns:a16="http://schemas.microsoft.com/office/drawing/2014/main" id="{56777D34-97B1-47CD-81A1-88E5B71403DE}"/>
              </a:ext>
            </a:extLst>
          </p:cNvPr>
          <p:cNvSpPr txBox="1"/>
          <p:nvPr/>
        </p:nvSpPr>
        <p:spPr>
          <a:xfrm flipH="1">
            <a:off x="3827878" y="115840"/>
            <a:ext cx="1629653" cy="483518"/>
          </a:xfrm>
          <a:prstGeom prst="rect">
            <a:avLst/>
          </a:prstGeom>
          <a:noFill/>
        </p:spPr>
        <p:txBody>
          <a:bodyPr wrap="none">
            <a:noAutofit/>
          </a:bodyP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dirty="0">
              <a:ln>
                <a:noFill/>
              </a:ln>
              <a:solidFill>
                <a:srgbClr val="000000">
                  <a:lumMod val="65000"/>
                  <a:lumOff val="35000"/>
                </a:srgbClr>
              </a:solidFill>
              <a:effectLst/>
              <a:uLnTx/>
              <a:uFillTx/>
              <a:latin typeface="黑体" panose="02010609060101010101" pitchFamily="49" charset="-122"/>
              <a:ea typeface="黑体" panose="02010609060101010101" pitchFamily="49" charset="-122"/>
              <a:cs typeface="+mn-cs"/>
            </a:endParaRPr>
          </a:p>
        </p:txBody>
      </p:sp>
      <p:pic>
        <p:nvPicPr>
          <p:cNvPr id="2" name="图片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5576" y="0"/>
            <a:ext cx="7525675" cy="4602567"/>
          </a:xfrm>
          <a:prstGeom prst="rect">
            <a:avLst/>
          </a:prstGeom>
        </p:spPr>
      </p:pic>
      <p:sp>
        <p:nvSpPr>
          <p:cNvPr id="75" name="Shape 16875">
            <a:extLst>
              <a:ext uri="{FF2B5EF4-FFF2-40B4-BE49-F238E27FC236}">
                <a16:creationId xmlns="" xmlns:a16="http://schemas.microsoft.com/office/drawing/2014/main" id="{C2EF2F18-68DE-465A-B8B9-1D9D8AB4E0A2}"/>
              </a:ext>
            </a:extLst>
          </p:cNvPr>
          <p:cNvSpPr/>
          <p:nvPr/>
        </p:nvSpPr>
        <p:spPr>
          <a:xfrm>
            <a:off x="6729172" y="24174"/>
            <a:ext cx="1552079" cy="666849"/>
          </a:xfrm>
          <a:prstGeom prst="rect">
            <a:avLst/>
          </a:prstGeom>
          <a:ln w="12700">
            <a:miter lim="400000"/>
          </a:ln>
          <a:extLst>
            <a:ext uri="{C572A759-6A51-4108-AA02-DFA0A04FC94B}">
              <ma14:wrappingTextBoxFlag xmlns="" xmlns:lc="http://schemas.openxmlformats.org/drawingml/2006/lockedCanvas" xmlns:p14="http://schemas.microsoft.com/office/powerpoint/2010/main" xmlns:ma14="http://schemas.microsoft.com/office/mac/drawingml/2011/main" val="1"/>
            </a:ext>
          </a:extLst>
        </p:spPr>
        <p:txBody>
          <a:bodyPr wrap="square" lIns="25400" tIns="25400" rIns="25400" bIns="25400" anchor="ctr">
            <a:spAutoFit/>
          </a:bodyPr>
          <a:lstStyle>
            <a:lvl1pPr algn="r">
              <a:defRPr sz="3000"/>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lang="zh-CN" altLang="en-US" sz="2000" b="1" dirty="0" smtClean="0">
                <a:solidFill>
                  <a:schemeClr val="bg1"/>
                </a:solidFill>
              </a:rPr>
              <a:t>发光面积</a:t>
            </a:r>
            <a:endParaRPr lang="en-US" altLang="zh-CN" sz="2000" b="1" dirty="0" smtClean="0">
              <a:solidFill>
                <a:schemeClr val="bg1"/>
              </a:solidFill>
            </a:endParaRPr>
          </a:p>
          <a:p>
            <a:pPr marL="0" marR="0" lvl="0" indent="0" algn="l" defTabSz="914400" rtl="0" eaLnBrk="1" fontAlgn="base" latinLnBrk="0" hangingPunct="1">
              <a:lnSpc>
                <a:spcPct val="100000"/>
              </a:lnSpc>
              <a:spcBef>
                <a:spcPct val="0"/>
              </a:spcBef>
              <a:spcAft>
                <a:spcPct val="0"/>
              </a:spcAft>
              <a:buClrTx/>
              <a:buSzTx/>
              <a:buFontTx/>
              <a:buNone/>
              <a:tabLst/>
              <a:defRPr/>
            </a:pPr>
            <a:r>
              <a:rPr lang="zh-CN" altLang="en-US" sz="2000" b="1" noProof="0" dirty="0">
                <a:solidFill>
                  <a:schemeClr val="bg1"/>
                </a:solidFill>
              </a:rPr>
              <a:t>栅格</a:t>
            </a:r>
            <a:r>
              <a:rPr lang="zh-CN" altLang="en-US" sz="2000" b="1" noProof="0" dirty="0" smtClean="0">
                <a:solidFill>
                  <a:schemeClr val="bg1"/>
                </a:solidFill>
              </a:rPr>
              <a:t>数（</a:t>
            </a:r>
            <a:r>
              <a:rPr lang="en-US" altLang="zh-CN" sz="2000" b="1" noProof="0" dirty="0" smtClean="0">
                <a:solidFill>
                  <a:schemeClr val="bg1"/>
                </a:solidFill>
              </a:rPr>
              <a:t>Ni</a:t>
            </a:r>
            <a:r>
              <a:rPr lang="zh-CN" altLang="en-US" sz="2000" b="1" noProof="0" dirty="0" smtClean="0">
                <a:solidFill>
                  <a:schemeClr val="bg1"/>
                </a:solidFill>
              </a:rPr>
              <a:t>）</a:t>
            </a:r>
            <a:endParaRPr kumimoji="0" lang="id-ID" sz="2000" b="1" i="0" u="none" strike="noStrike" kern="1200" cap="none" spc="0" normalizeH="0" baseline="0" noProof="0" dirty="0">
              <a:ln>
                <a:noFill/>
              </a:ln>
              <a:solidFill>
                <a:schemeClr val="bg1"/>
              </a:solidFill>
              <a:effectLst/>
              <a:uLnTx/>
              <a:uFillTx/>
            </a:endParaRPr>
          </a:p>
        </p:txBody>
      </p:sp>
      <p:grpSp>
        <p:nvGrpSpPr>
          <p:cNvPr id="77" name="组合 76"/>
          <p:cNvGrpSpPr/>
          <p:nvPr/>
        </p:nvGrpSpPr>
        <p:grpSpPr>
          <a:xfrm flipH="1">
            <a:off x="6275374" y="599358"/>
            <a:ext cx="1856213" cy="648071"/>
            <a:chOff x="1204142" y="1568669"/>
            <a:chExt cx="1922240" cy="528611"/>
          </a:xfrm>
        </p:grpSpPr>
        <p:grpSp>
          <p:nvGrpSpPr>
            <p:cNvPr id="78" name="Group 16867">
              <a:extLst>
                <a:ext uri="{FF2B5EF4-FFF2-40B4-BE49-F238E27FC236}">
                  <a16:creationId xmlns="" xmlns:a16="http://schemas.microsoft.com/office/drawing/2014/main" id="{0A598418-2F02-44E7-88EF-8178CD2790DC}"/>
                </a:ext>
              </a:extLst>
            </p:cNvPr>
            <p:cNvGrpSpPr/>
            <p:nvPr/>
          </p:nvGrpSpPr>
          <p:grpSpPr>
            <a:xfrm flipH="1">
              <a:off x="1278819" y="1621029"/>
              <a:ext cx="1847563" cy="476251"/>
              <a:chOff x="0" y="0"/>
              <a:chExt cx="4926834" cy="1270000"/>
            </a:xfrm>
          </p:grpSpPr>
          <p:sp>
            <p:nvSpPr>
              <p:cNvPr id="80" name="Shape 16865">
                <a:extLst>
                  <a:ext uri="{FF2B5EF4-FFF2-40B4-BE49-F238E27FC236}">
                    <a16:creationId xmlns="" xmlns:a16="http://schemas.microsoft.com/office/drawing/2014/main" id="{37C67EBB-AF1B-4FED-BAD4-4CE916A21237}"/>
                  </a:ext>
                </a:extLst>
              </p:cNvPr>
              <p:cNvSpPr/>
              <p:nvPr/>
            </p:nvSpPr>
            <p:spPr>
              <a:xfrm flipV="1">
                <a:off x="0" y="0"/>
                <a:ext cx="1270000" cy="1270000"/>
              </a:xfrm>
              <a:prstGeom prst="line">
                <a:avLst/>
              </a:prstGeom>
              <a:noFill/>
              <a:ln w="3175" cap="flat">
                <a:solidFill>
                  <a:srgbClr val="A6AAA9"/>
                </a:solidFill>
                <a:prstDash val="solid"/>
                <a:miter lim="400000"/>
              </a:ln>
              <a:effectLst/>
            </p:spPr>
            <p:txBody>
              <a:bodyPr wrap="square" lIns="25400" tIns="25400" rIns="25400" bIns="25400" numCol="1" anchor="ctr">
                <a:no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sz="2000" b="0" i="0" u="none" strike="noStrike" kern="1200" cap="none" spc="0" normalizeH="0" baseline="0" noProof="0">
                  <a:ln>
                    <a:noFill/>
                  </a:ln>
                  <a:solidFill>
                    <a:srgbClr val="000000"/>
                  </a:solidFill>
                  <a:effectLst/>
                  <a:uLnTx/>
                  <a:uFillTx/>
                  <a:latin typeface="Calibri" pitchFamily="34" charset="0"/>
                  <a:ea typeface="宋体" charset="-122"/>
                  <a:cs typeface="+mn-cs"/>
                </a:endParaRPr>
              </a:p>
            </p:txBody>
          </p:sp>
          <p:sp>
            <p:nvSpPr>
              <p:cNvPr id="81" name="Shape 16866">
                <a:extLst>
                  <a:ext uri="{FF2B5EF4-FFF2-40B4-BE49-F238E27FC236}">
                    <a16:creationId xmlns="" xmlns:a16="http://schemas.microsoft.com/office/drawing/2014/main" id="{6B154C67-343C-40B6-98DD-4BB17F61C112}"/>
                  </a:ext>
                </a:extLst>
              </p:cNvPr>
              <p:cNvSpPr/>
              <p:nvPr/>
            </p:nvSpPr>
            <p:spPr>
              <a:xfrm>
                <a:off x="1253173" y="0"/>
                <a:ext cx="3673661" cy="0"/>
              </a:xfrm>
              <a:prstGeom prst="line">
                <a:avLst/>
              </a:prstGeom>
              <a:noFill/>
              <a:ln w="3175" cap="flat">
                <a:solidFill>
                  <a:srgbClr val="A6AAA9"/>
                </a:solidFill>
                <a:prstDash val="solid"/>
                <a:miter lim="400000"/>
              </a:ln>
              <a:effectLst/>
            </p:spPr>
            <p:txBody>
              <a:bodyPr wrap="square" lIns="25400" tIns="25400" rIns="25400" bIns="25400" numCol="1" anchor="ctr">
                <a:no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sz="2000" b="0" i="0" u="none" strike="noStrike" kern="1200" cap="none" spc="0" normalizeH="0" baseline="0" noProof="0">
                  <a:ln>
                    <a:noFill/>
                  </a:ln>
                  <a:solidFill>
                    <a:srgbClr val="000000"/>
                  </a:solidFill>
                  <a:effectLst/>
                  <a:uLnTx/>
                  <a:uFillTx/>
                  <a:latin typeface="Calibri" pitchFamily="34" charset="0"/>
                  <a:ea typeface="宋体" charset="-122"/>
                  <a:cs typeface="+mn-cs"/>
                </a:endParaRPr>
              </a:p>
            </p:txBody>
          </p:sp>
        </p:grpSp>
        <p:sp>
          <p:nvSpPr>
            <p:cNvPr id="79" name="Shape 16879">
              <a:extLst>
                <a:ext uri="{FF2B5EF4-FFF2-40B4-BE49-F238E27FC236}">
                  <a16:creationId xmlns="" xmlns:a16="http://schemas.microsoft.com/office/drawing/2014/main" id="{7BFD3747-D248-46AD-A1A4-D6941F4C1559}"/>
                </a:ext>
              </a:extLst>
            </p:cNvPr>
            <p:cNvSpPr/>
            <p:nvPr/>
          </p:nvSpPr>
          <p:spPr>
            <a:xfrm>
              <a:off x="1204142" y="1568669"/>
              <a:ext cx="94421" cy="94421"/>
            </a:xfrm>
            <a:prstGeom prst="ellipse">
              <a:avLst/>
            </a:prstGeom>
            <a:solidFill>
              <a:schemeClr val="accent4"/>
            </a:solidFill>
            <a:ln w="12700">
              <a:miter lim="400000"/>
            </a:ln>
          </p:spPr>
          <p:txBody>
            <a:bodyPr lIns="19050" tIns="19050" rIns="19050" bIns="19050"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sz="2000" b="0" i="0" u="none" strike="noStrike" kern="1200" cap="none" spc="0" normalizeH="0" baseline="0" noProof="0">
                <a:ln>
                  <a:noFill/>
                </a:ln>
                <a:solidFill>
                  <a:srgbClr val="000000"/>
                </a:solidFill>
                <a:effectLst/>
                <a:uLnTx/>
                <a:uFillTx/>
                <a:latin typeface="Calibri" pitchFamily="34" charset="0"/>
                <a:ea typeface="宋体" charset="-122"/>
                <a:cs typeface="+mn-cs"/>
              </a:endParaRPr>
            </a:p>
          </p:txBody>
        </p:sp>
      </p:grpSp>
      <p:sp>
        <p:nvSpPr>
          <p:cNvPr id="82" name="Shape 16877">
            <a:extLst>
              <a:ext uri="{FF2B5EF4-FFF2-40B4-BE49-F238E27FC236}">
                <a16:creationId xmlns="" xmlns:a16="http://schemas.microsoft.com/office/drawing/2014/main" id="{4C4E9948-D019-445D-840E-C5B2428D79F1}"/>
              </a:ext>
            </a:extLst>
          </p:cNvPr>
          <p:cNvSpPr/>
          <p:nvPr/>
        </p:nvSpPr>
        <p:spPr>
          <a:xfrm>
            <a:off x="2919676" y="3562102"/>
            <a:ext cx="1987543" cy="666849"/>
          </a:xfrm>
          <a:prstGeom prst="rect">
            <a:avLst/>
          </a:prstGeom>
          <a:ln w="12700">
            <a:miter lim="400000"/>
          </a:ln>
          <a:extLst>
            <a:ext uri="{C572A759-6A51-4108-AA02-DFA0A04FC94B}">
              <ma14:wrappingTextBoxFlag xmlns="" xmlns:lc="http://schemas.openxmlformats.org/drawingml/2006/lockedCanvas" xmlns:p14="http://schemas.microsoft.com/office/powerpoint/2010/main" xmlns:ma14="http://schemas.microsoft.com/office/mac/drawingml/2011/main" val="1"/>
            </a:ext>
          </a:extLst>
        </p:spPr>
        <p:txBody>
          <a:bodyPr wrap="square" lIns="25400" tIns="25400" rIns="25400" bIns="25400" anchor="ctr">
            <a:spAutoFit/>
          </a:bodyPr>
          <a:lstStyle>
            <a:lvl1pPr algn="r">
              <a:defRPr sz="3000"/>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000" b="1" i="0" u="none" strike="noStrike" kern="1200" cap="none" spc="0" normalizeH="0" baseline="0" noProof="0" dirty="0" smtClean="0">
                <a:ln>
                  <a:noFill/>
                </a:ln>
                <a:solidFill>
                  <a:srgbClr val="000000"/>
                </a:solidFill>
                <a:effectLst/>
                <a:uLnTx/>
                <a:uFillTx/>
                <a:latin typeface="Calibri" pitchFamily="34" charset="0"/>
                <a:ea typeface="宋体" charset="-122"/>
                <a:cs typeface="+mn-cs"/>
              </a:rPr>
              <a:t>单位栅格面积</a:t>
            </a:r>
            <a:endParaRPr kumimoji="0" lang="en-US" altLang="zh-CN" sz="2000" b="1" i="0" u="none" strike="noStrike" kern="1200" cap="none" spc="0" normalizeH="0" baseline="0" noProof="0" dirty="0" smtClean="0">
              <a:ln>
                <a:noFill/>
              </a:ln>
              <a:solidFill>
                <a:srgbClr val="000000"/>
              </a:solidFill>
              <a:effectLst/>
              <a:uLnTx/>
              <a:uFillTx/>
              <a:latin typeface="Calibri" pitchFamily="34" charset="0"/>
              <a:ea typeface="宋体" charset="-122"/>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000" b="1" i="0" u="none" strike="noStrike" kern="1200" cap="none" spc="0" normalizeH="0" baseline="0" noProof="0" dirty="0" smtClean="0">
                <a:ln>
                  <a:noFill/>
                </a:ln>
                <a:solidFill>
                  <a:srgbClr val="000000"/>
                </a:solidFill>
                <a:effectLst/>
                <a:uLnTx/>
                <a:uFillTx/>
                <a:latin typeface="Calibri" pitchFamily="34" charset="0"/>
                <a:ea typeface="宋体" charset="-122"/>
                <a:cs typeface="+mn-cs"/>
              </a:rPr>
              <a:t>对应的光强值</a:t>
            </a:r>
            <a:r>
              <a:rPr kumimoji="0" lang="en-US" altLang="zh-CN" sz="2000" b="1" i="0" u="none" strike="noStrike" kern="1200" cap="none" spc="0" normalizeH="0" baseline="0" noProof="0" dirty="0" smtClean="0">
                <a:ln>
                  <a:noFill/>
                </a:ln>
                <a:solidFill>
                  <a:srgbClr val="000000"/>
                </a:solidFill>
                <a:effectLst/>
                <a:uLnTx/>
                <a:uFillTx/>
                <a:latin typeface="Calibri" pitchFamily="34" charset="0"/>
                <a:ea typeface="宋体" charset="-122"/>
                <a:cs typeface="+mn-cs"/>
              </a:rPr>
              <a:t>(Di)</a:t>
            </a:r>
            <a:endParaRPr kumimoji="0" lang="id-ID" sz="2000" b="1" i="0" u="none" strike="noStrike" kern="1200" cap="none" spc="0" normalizeH="0" baseline="0" noProof="0" dirty="0">
              <a:ln>
                <a:noFill/>
              </a:ln>
              <a:solidFill>
                <a:srgbClr val="000000"/>
              </a:solidFill>
              <a:effectLst/>
              <a:uLnTx/>
              <a:uFillTx/>
              <a:latin typeface="Calibri" pitchFamily="34" charset="0"/>
              <a:ea typeface="宋体" charset="-122"/>
              <a:cs typeface="+mn-cs"/>
            </a:endParaRPr>
          </a:p>
        </p:txBody>
      </p:sp>
      <p:grpSp>
        <p:nvGrpSpPr>
          <p:cNvPr id="83" name="组合 82"/>
          <p:cNvGrpSpPr/>
          <p:nvPr/>
        </p:nvGrpSpPr>
        <p:grpSpPr>
          <a:xfrm flipH="1" flipV="1">
            <a:off x="1542481" y="3477942"/>
            <a:ext cx="3384373" cy="751009"/>
            <a:chOff x="1204142" y="3250801"/>
            <a:chExt cx="1922240" cy="518788"/>
          </a:xfrm>
        </p:grpSpPr>
        <p:grpSp>
          <p:nvGrpSpPr>
            <p:cNvPr id="84" name="Group 16870">
              <a:extLst>
                <a:ext uri="{FF2B5EF4-FFF2-40B4-BE49-F238E27FC236}">
                  <a16:creationId xmlns="" xmlns:a16="http://schemas.microsoft.com/office/drawing/2014/main" id="{923C0480-59BD-47F2-86C4-4A22EF2527C4}"/>
                </a:ext>
              </a:extLst>
            </p:cNvPr>
            <p:cNvGrpSpPr/>
            <p:nvPr/>
          </p:nvGrpSpPr>
          <p:grpSpPr>
            <a:xfrm rot="10800000">
              <a:off x="1278819" y="3250801"/>
              <a:ext cx="1847563" cy="476251"/>
              <a:chOff x="0" y="0"/>
              <a:chExt cx="4926834" cy="1270000"/>
            </a:xfrm>
          </p:grpSpPr>
          <p:sp>
            <p:nvSpPr>
              <p:cNvPr id="86" name="Shape 16868">
                <a:extLst>
                  <a:ext uri="{FF2B5EF4-FFF2-40B4-BE49-F238E27FC236}">
                    <a16:creationId xmlns="" xmlns:a16="http://schemas.microsoft.com/office/drawing/2014/main" id="{20931FD0-52B1-4D46-AA4E-DA87EEFDCC41}"/>
                  </a:ext>
                </a:extLst>
              </p:cNvPr>
              <p:cNvSpPr/>
              <p:nvPr/>
            </p:nvSpPr>
            <p:spPr>
              <a:xfrm flipV="1">
                <a:off x="0" y="0"/>
                <a:ext cx="1270000" cy="1270000"/>
              </a:xfrm>
              <a:prstGeom prst="line">
                <a:avLst/>
              </a:prstGeom>
              <a:noFill/>
              <a:ln w="3175" cap="flat">
                <a:solidFill>
                  <a:srgbClr val="A6AAA9"/>
                </a:solidFill>
                <a:prstDash val="solid"/>
                <a:miter lim="400000"/>
              </a:ln>
              <a:effectLst/>
            </p:spPr>
            <p:txBody>
              <a:bodyPr wrap="square" lIns="25400" tIns="25400" rIns="25400" bIns="25400" numCol="1" anchor="ctr">
                <a:no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sz="2000" b="0" i="0" u="none" strike="noStrike" kern="1200" cap="none" spc="0" normalizeH="0" baseline="0" noProof="0">
                  <a:ln>
                    <a:noFill/>
                  </a:ln>
                  <a:solidFill>
                    <a:srgbClr val="000000"/>
                  </a:solidFill>
                  <a:effectLst/>
                  <a:uLnTx/>
                  <a:uFillTx/>
                  <a:latin typeface="Calibri" pitchFamily="34" charset="0"/>
                  <a:ea typeface="宋体" charset="-122"/>
                  <a:cs typeface="+mn-cs"/>
                </a:endParaRPr>
              </a:p>
            </p:txBody>
          </p:sp>
          <p:sp>
            <p:nvSpPr>
              <p:cNvPr id="87" name="Shape 16869">
                <a:extLst>
                  <a:ext uri="{FF2B5EF4-FFF2-40B4-BE49-F238E27FC236}">
                    <a16:creationId xmlns="" xmlns:a16="http://schemas.microsoft.com/office/drawing/2014/main" id="{AAFE4DB8-F8F1-4F27-A1FE-17F0D0B44BA9}"/>
                  </a:ext>
                </a:extLst>
              </p:cNvPr>
              <p:cNvSpPr/>
              <p:nvPr/>
            </p:nvSpPr>
            <p:spPr>
              <a:xfrm>
                <a:off x="1253173" y="0"/>
                <a:ext cx="3673661" cy="0"/>
              </a:xfrm>
              <a:prstGeom prst="line">
                <a:avLst/>
              </a:prstGeom>
              <a:noFill/>
              <a:ln w="3175" cap="flat">
                <a:solidFill>
                  <a:srgbClr val="A6AAA9"/>
                </a:solidFill>
                <a:prstDash val="solid"/>
                <a:miter lim="400000"/>
              </a:ln>
              <a:effectLst/>
            </p:spPr>
            <p:txBody>
              <a:bodyPr wrap="square" lIns="25400" tIns="25400" rIns="25400" bIns="25400" numCol="1" anchor="ctr">
                <a:no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sz="2000" b="0" i="0" u="none" strike="noStrike" kern="1200" cap="none" spc="0" normalizeH="0" baseline="0" noProof="0">
                  <a:ln>
                    <a:noFill/>
                  </a:ln>
                  <a:solidFill>
                    <a:srgbClr val="000000"/>
                  </a:solidFill>
                  <a:effectLst/>
                  <a:uLnTx/>
                  <a:uFillTx/>
                  <a:latin typeface="Calibri" pitchFamily="34" charset="0"/>
                  <a:ea typeface="宋体" charset="-122"/>
                  <a:cs typeface="+mn-cs"/>
                </a:endParaRPr>
              </a:p>
            </p:txBody>
          </p:sp>
        </p:grpSp>
        <p:sp>
          <p:nvSpPr>
            <p:cNvPr id="85" name="Shape 16880">
              <a:extLst>
                <a:ext uri="{FF2B5EF4-FFF2-40B4-BE49-F238E27FC236}">
                  <a16:creationId xmlns="" xmlns:a16="http://schemas.microsoft.com/office/drawing/2014/main" id="{F5B77B90-4107-45AC-B34D-2ABDE7A205F7}"/>
                </a:ext>
              </a:extLst>
            </p:cNvPr>
            <p:cNvSpPr/>
            <p:nvPr/>
          </p:nvSpPr>
          <p:spPr>
            <a:xfrm>
              <a:off x="1204142" y="3675168"/>
              <a:ext cx="94421" cy="94421"/>
            </a:xfrm>
            <a:prstGeom prst="ellipse">
              <a:avLst/>
            </a:prstGeom>
            <a:solidFill>
              <a:schemeClr val="accent3"/>
            </a:solidFill>
            <a:ln w="12700">
              <a:miter lim="400000"/>
            </a:ln>
          </p:spPr>
          <p:txBody>
            <a:bodyPr lIns="19050" tIns="19050" rIns="19050" bIns="19050"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sz="2000" b="0" i="0" u="none" strike="noStrike" kern="1200" cap="none" spc="0" normalizeH="0" baseline="0" noProof="0">
                <a:ln>
                  <a:noFill/>
                </a:ln>
                <a:solidFill>
                  <a:srgbClr val="000000"/>
                </a:solidFill>
                <a:effectLst/>
                <a:uLnTx/>
                <a:uFillTx/>
                <a:latin typeface="Calibri" pitchFamily="34" charset="0"/>
                <a:ea typeface="宋体" charset="-122"/>
                <a:cs typeface="+mn-cs"/>
              </a:endParaRPr>
            </a:p>
          </p:txBody>
        </p:sp>
      </p:grpSp>
    </p:spTree>
    <p:extLst>
      <p:ext uri="{BB962C8B-B14F-4D97-AF65-F5344CB8AC3E}">
        <p14:creationId xmlns:p14="http://schemas.microsoft.com/office/powerpoint/2010/main" val="2210953151"/>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443"/>
            <a:ext cx="9144000" cy="3068252"/>
          </a:xfrm>
          <a:prstGeom prst="rect">
            <a:avLst/>
          </a:prstGeom>
        </p:spPr>
      </p:pic>
      <p:sp>
        <p:nvSpPr>
          <p:cNvPr id="5" name="文本框 4"/>
          <p:cNvSpPr txBox="1"/>
          <p:nvPr/>
        </p:nvSpPr>
        <p:spPr>
          <a:xfrm>
            <a:off x="2267744" y="3317827"/>
            <a:ext cx="5976664" cy="584775"/>
          </a:xfrm>
          <a:prstGeom prst="rect">
            <a:avLst/>
          </a:prstGeom>
          <a:noFill/>
        </p:spPr>
        <p:txBody>
          <a:bodyPr wrap="square" lIns="0" tIns="0" rIns="0" bIns="0" rtlCol="0">
            <a:spAutoFit/>
          </a:bodyPr>
          <a:lstStyle/>
          <a:p>
            <a:r>
              <a:rPr lang="zh-CN" altLang="en-US" b="1" dirty="0" smtClean="0">
                <a:solidFill>
                  <a:schemeClr val="accent6"/>
                </a:solidFill>
                <a:latin typeface="微软雅黑" pitchFamily="34" charset="-122"/>
                <a:ea typeface="微软雅黑" pitchFamily="34" charset="-122"/>
              </a:rPr>
              <a:t>夜光总值（</a:t>
            </a:r>
            <a:r>
              <a:rPr lang="en-US" altLang="zh-CN" b="1" dirty="0">
                <a:solidFill>
                  <a:schemeClr val="accent6"/>
                </a:solidFill>
                <a:latin typeface="微软雅黑" pitchFamily="34" charset="-122"/>
                <a:ea typeface="微软雅黑" pitchFamily="34" charset="-122"/>
              </a:rPr>
              <a:t>Total Night Light Index</a:t>
            </a:r>
            <a:r>
              <a:rPr lang="zh-CN" altLang="en-US" b="1" dirty="0">
                <a:solidFill>
                  <a:schemeClr val="accent6"/>
                </a:solidFill>
                <a:latin typeface="微软雅黑" pitchFamily="34" charset="-122"/>
                <a:ea typeface="微软雅黑" pitchFamily="34" charset="-122"/>
              </a:rPr>
              <a:t>，</a:t>
            </a:r>
            <a:r>
              <a:rPr lang="en-US" altLang="zh-CN" b="1" dirty="0">
                <a:solidFill>
                  <a:schemeClr val="accent6"/>
                </a:solidFill>
                <a:latin typeface="微软雅黑" pitchFamily="34" charset="-122"/>
                <a:ea typeface="微软雅黑" pitchFamily="34" charset="-122"/>
              </a:rPr>
              <a:t>TNLI</a:t>
            </a:r>
            <a:r>
              <a:rPr lang="zh-CN" altLang="en-US" b="1" dirty="0" smtClean="0">
                <a:solidFill>
                  <a:schemeClr val="accent6"/>
                </a:solidFill>
                <a:latin typeface="微软雅黑" pitchFamily="34" charset="-122"/>
                <a:ea typeface="微软雅黑" pitchFamily="34" charset="-122"/>
              </a:rPr>
              <a:t>）</a:t>
            </a:r>
            <a:endParaRPr lang="en-US" altLang="zh-CN" b="1" dirty="0" smtClean="0">
              <a:solidFill>
                <a:schemeClr val="accent6"/>
              </a:solidFill>
              <a:latin typeface="微软雅黑" pitchFamily="34" charset="-122"/>
              <a:ea typeface="微软雅黑" pitchFamily="34" charset="-122"/>
            </a:endParaRPr>
          </a:p>
          <a:p>
            <a:endParaRPr lang="zh-CN" altLang="en-US" sz="2000" b="1" dirty="0" smtClean="0">
              <a:solidFill>
                <a:schemeClr val="accent6"/>
              </a:solidFill>
              <a:latin typeface="微软雅黑" pitchFamily="34" charset="-122"/>
              <a:ea typeface="微软雅黑" pitchFamily="34" charset="-122"/>
            </a:endParaRPr>
          </a:p>
        </p:txBody>
      </p:sp>
      <mc:AlternateContent xmlns:mc="http://schemas.openxmlformats.org/markup-compatibility/2006" xmlns:a14="http://schemas.microsoft.com/office/drawing/2010/main">
        <mc:Choice Requires="a14">
          <p:sp>
            <p:nvSpPr>
              <p:cNvPr id="6" name="文本框 5"/>
              <p:cNvSpPr txBox="1"/>
              <p:nvPr/>
            </p:nvSpPr>
            <p:spPr>
              <a:xfrm>
                <a:off x="2267744" y="3847843"/>
                <a:ext cx="4176464" cy="800219"/>
              </a:xfrm>
              <a:prstGeom prst="rect">
                <a:avLst/>
              </a:prstGeom>
              <a:noFill/>
            </p:spPr>
            <p:txBody>
              <a:bodyPr wrap="square" lIns="0" tIns="0" rIns="0" bIns="0" rtlCol="0">
                <a:spAutoFit/>
              </a:bodyPr>
              <a:lstStyle/>
              <a:p>
                <a:r>
                  <a:rPr lang="en-US" altLang="zh-CN" sz="2000" b="1" dirty="0" smtClean="0">
                    <a:solidFill>
                      <a:schemeClr val="accent6"/>
                    </a:solidFill>
                    <a:latin typeface="微软雅黑" pitchFamily="34" charset="-122"/>
                    <a:ea typeface="微软雅黑" pitchFamily="34" charset="-122"/>
                  </a:rPr>
                  <a:t>TNLI=</a:t>
                </a:r>
                <a14:m>
                  <m:oMath xmlns:m="http://schemas.openxmlformats.org/officeDocument/2006/math">
                    <m:nary>
                      <m:naryPr>
                        <m:chr m:val="∑"/>
                        <m:ctrlPr>
                          <a:rPr lang="pt-BR" altLang="zh-CN" sz="2000" b="1" i="1" smtClean="0">
                            <a:solidFill>
                              <a:schemeClr val="accent6"/>
                            </a:solidFill>
                            <a:latin typeface="Cambria Math" panose="02040503050406030204" pitchFamily="18" charset="0"/>
                            <a:ea typeface="微软雅黑" pitchFamily="34" charset="-122"/>
                          </a:rPr>
                        </m:ctrlPr>
                      </m:naryPr>
                      <m:sub>
                        <m:r>
                          <m:rPr>
                            <m:sty m:val="p"/>
                            <m:brk m:alnAt="23"/>
                          </m:rPr>
                          <a:rPr lang="en-US" altLang="zh-CN" sz="2000" b="1" i="1">
                            <a:solidFill>
                              <a:schemeClr val="accent6"/>
                            </a:solidFill>
                            <a:latin typeface="Cambria Math" panose="02040503050406030204" pitchFamily="18" charset="0"/>
                            <a:ea typeface="微软雅黑" pitchFamily="34" charset="-122"/>
                          </a:rPr>
                          <m:t>i</m:t>
                        </m:r>
                        <m:r>
                          <a:rPr lang="pt-BR" altLang="zh-CN" sz="2000" b="1" i="1" smtClean="0">
                            <a:solidFill>
                              <a:schemeClr val="accent6"/>
                            </a:solidFill>
                            <a:latin typeface="Cambria Math" panose="02040503050406030204" pitchFamily="18" charset="0"/>
                            <a:ea typeface="微软雅黑" pitchFamily="34" charset="-122"/>
                          </a:rPr>
                          <m:t>=</m:t>
                        </m:r>
                        <m:r>
                          <a:rPr lang="en-US" altLang="zh-CN" sz="2000" b="1" i="1" smtClean="0">
                            <a:solidFill>
                              <a:schemeClr val="accent6"/>
                            </a:solidFill>
                            <a:latin typeface="Cambria Math" panose="02040503050406030204" pitchFamily="18" charset="0"/>
                            <a:ea typeface="微软雅黑" pitchFamily="34" charset="-122"/>
                          </a:rPr>
                          <m:t>𝟏</m:t>
                        </m:r>
                      </m:sub>
                      <m:sup>
                        <m:r>
                          <a:rPr lang="en-US" altLang="zh-CN" sz="2000" b="1" i="1" smtClean="0">
                            <a:solidFill>
                              <a:schemeClr val="accent6"/>
                            </a:solidFill>
                            <a:latin typeface="Cambria Math" panose="02040503050406030204" pitchFamily="18" charset="0"/>
                            <a:ea typeface="微软雅黑" pitchFamily="34" charset="-122"/>
                          </a:rPr>
                          <m:t>𝒎𝒂𝒙</m:t>
                        </m:r>
                      </m:sup>
                      <m:e>
                        <m:d>
                          <m:dPr>
                            <m:ctrlPr>
                              <a:rPr lang="pt-BR" altLang="zh-CN" sz="2000" b="1" i="1" smtClean="0">
                                <a:solidFill>
                                  <a:schemeClr val="accent6"/>
                                </a:solidFill>
                                <a:latin typeface="Cambria Math" panose="02040503050406030204" pitchFamily="18" charset="0"/>
                                <a:ea typeface="微软雅黑" pitchFamily="34" charset="-122"/>
                              </a:rPr>
                            </m:ctrlPr>
                          </m:dPr>
                          <m:e>
                            <m:r>
                              <a:rPr lang="en-US" altLang="zh-CN" sz="2000" b="1" i="1" smtClean="0">
                                <a:solidFill>
                                  <a:schemeClr val="accent6"/>
                                </a:solidFill>
                                <a:latin typeface="Cambria Math" panose="02040503050406030204" pitchFamily="18" charset="0"/>
                                <a:ea typeface="微软雅黑" pitchFamily="34" charset="-122"/>
                              </a:rPr>
                              <m:t>𝑫</m:t>
                            </m:r>
                            <m:r>
                              <m:rPr>
                                <m:sty m:val="p"/>
                              </m:rPr>
                              <a:rPr lang="en-US" altLang="zh-CN" sz="2000" b="1" i="1">
                                <a:solidFill>
                                  <a:schemeClr val="accent6"/>
                                </a:solidFill>
                                <a:latin typeface="Cambria Math" panose="02040503050406030204" pitchFamily="18" charset="0"/>
                                <a:ea typeface="微软雅黑" pitchFamily="34" charset="-122"/>
                              </a:rPr>
                              <m:t>i</m:t>
                            </m:r>
                            <m:r>
                              <a:rPr lang="en-US" altLang="zh-CN" sz="2000" b="1" i="1" smtClean="0">
                                <a:solidFill>
                                  <a:schemeClr val="accent6"/>
                                </a:solidFill>
                                <a:latin typeface="Cambria Math" panose="02040503050406030204" pitchFamily="18" charset="0"/>
                                <a:ea typeface="微软雅黑" pitchFamily="34" charset="-122"/>
                              </a:rPr>
                              <m:t>∗</m:t>
                            </m:r>
                            <m:r>
                              <a:rPr lang="en-US" altLang="zh-CN" sz="2000" b="1" i="1" smtClean="0">
                                <a:solidFill>
                                  <a:schemeClr val="accent6"/>
                                </a:solidFill>
                                <a:latin typeface="Cambria Math" panose="02040503050406030204" pitchFamily="18" charset="0"/>
                                <a:ea typeface="微软雅黑" pitchFamily="34" charset="-122"/>
                              </a:rPr>
                              <m:t>𝑵𝒊</m:t>
                            </m:r>
                          </m:e>
                        </m:d>
                        <m:r>
                          <a:rPr lang="en-US" altLang="zh-CN" sz="2000" b="1" i="1" smtClean="0">
                            <a:solidFill>
                              <a:schemeClr val="accent6"/>
                            </a:solidFill>
                            <a:latin typeface="Cambria Math" panose="02040503050406030204" pitchFamily="18" charset="0"/>
                            <a:ea typeface="微软雅黑" pitchFamily="34" charset="-122"/>
                          </a:rPr>
                          <m:t> </m:t>
                        </m:r>
                      </m:e>
                    </m:nary>
                  </m:oMath>
                </a14:m>
                <a:endParaRPr lang="en-US" altLang="zh-CN" sz="1600" b="1" dirty="0" smtClean="0">
                  <a:solidFill>
                    <a:schemeClr val="accent6"/>
                  </a:solidFill>
                  <a:latin typeface="微软雅黑" pitchFamily="34" charset="-122"/>
                  <a:ea typeface="微软雅黑" pitchFamily="34" charset="-122"/>
                </a:endParaRPr>
              </a:p>
              <a:p>
                <a:endParaRPr lang="en-US" altLang="zh-CN" sz="1600" b="1" dirty="0">
                  <a:solidFill>
                    <a:schemeClr val="accent6"/>
                  </a:solidFill>
                  <a:latin typeface="微软雅黑" pitchFamily="34" charset="-122"/>
                  <a:ea typeface="微软雅黑" pitchFamily="34" charset="-122"/>
                </a:endParaRPr>
              </a:p>
              <a:p>
                <a:r>
                  <a:rPr lang="zh-CN" altLang="en-US" sz="1600" b="1" dirty="0" smtClean="0">
                    <a:solidFill>
                      <a:schemeClr val="accent6"/>
                    </a:solidFill>
                    <a:latin typeface="微软雅黑" pitchFamily="34" charset="-122"/>
                    <a:ea typeface="微软雅黑" pitchFamily="34" charset="-122"/>
                  </a:rPr>
                  <a:t>（</a:t>
                </a:r>
                <a:r>
                  <a:rPr lang="en-US" altLang="zh-CN" sz="1600" b="1" dirty="0" smtClean="0">
                    <a:solidFill>
                      <a:schemeClr val="accent6"/>
                    </a:solidFill>
                    <a:latin typeface="微软雅黑" pitchFamily="34" charset="-122"/>
                    <a:ea typeface="微软雅黑" pitchFamily="34" charset="-122"/>
                  </a:rPr>
                  <a:t>0.1kw=</a:t>
                </a:r>
                <a:r>
                  <a:rPr lang="el-GR" altLang="zh-CN" sz="1600" b="1" dirty="0" smtClean="0">
                    <a:solidFill>
                      <a:schemeClr val="accent6"/>
                    </a:solidFill>
                    <a:latin typeface="微软雅黑" pitchFamily="34" charset="-122"/>
                    <a:ea typeface="微软雅黑" pitchFamily="34" charset="-122"/>
                  </a:rPr>
                  <a:t>μ</a:t>
                </a:r>
                <a:r>
                  <a:rPr lang="en-US" altLang="zh-CN" sz="1600" b="1" dirty="0" smtClean="0">
                    <a:solidFill>
                      <a:schemeClr val="accent6"/>
                    </a:solidFill>
                    <a:latin typeface="微软雅黑" pitchFamily="34" charset="-122"/>
                    <a:ea typeface="微软雅黑" pitchFamily="34" charset="-122"/>
                  </a:rPr>
                  <a:t>w/cm2·km2</a:t>
                </a:r>
                <a:r>
                  <a:rPr lang="zh-CN" altLang="en-US" sz="1600" b="1" dirty="0" smtClean="0">
                    <a:solidFill>
                      <a:schemeClr val="accent6"/>
                    </a:solidFill>
                    <a:latin typeface="微软雅黑" pitchFamily="34" charset="-122"/>
                    <a:ea typeface="微软雅黑" pitchFamily="34" charset="-122"/>
                  </a:rPr>
                  <a:t>）</a:t>
                </a:r>
              </a:p>
            </p:txBody>
          </p:sp>
        </mc:Choice>
        <mc:Fallback xmlns="">
          <p:sp>
            <p:nvSpPr>
              <p:cNvPr id="6" name="文本框 5"/>
              <p:cNvSpPr txBox="1">
                <a:spLocks noRot="1" noChangeAspect="1" noMove="1" noResize="1" noEditPoints="1" noAdjustHandles="1" noChangeArrowheads="1" noChangeShapeType="1" noTextEdit="1"/>
              </p:cNvSpPr>
              <p:nvPr/>
            </p:nvSpPr>
            <p:spPr>
              <a:xfrm>
                <a:off x="2267744" y="3847843"/>
                <a:ext cx="4176464" cy="800219"/>
              </a:xfrm>
              <a:prstGeom prst="rect">
                <a:avLst/>
              </a:prstGeom>
              <a:blipFill>
                <a:blip r:embed="rId3"/>
                <a:stretch>
                  <a:fillRect l="-3650" t="-66412" b="-3740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592611207"/>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99592" y="0"/>
            <a:ext cx="7314989" cy="5157360"/>
          </a:xfrm>
          <a:prstGeom prst="rect">
            <a:avLst/>
          </a:prstGeom>
        </p:spPr>
      </p:pic>
    </p:spTree>
    <p:extLst>
      <p:ext uri="{BB962C8B-B14F-4D97-AF65-F5344CB8AC3E}">
        <p14:creationId xmlns:p14="http://schemas.microsoft.com/office/powerpoint/2010/main" val="1511156356"/>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9880"/>
            <a:ext cx="5176588" cy="2911831"/>
          </a:xfrm>
          <a:prstGeom prst="rect">
            <a:avLst/>
          </a:prstGeom>
        </p:spPr>
      </p:pic>
      <p:pic>
        <p:nvPicPr>
          <p:cNvPr id="2" name="图片 1"/>
          <p:cNvPicPr>
            <a:picLocks noChangeAspect="1"/>
          </p:cNvPicPr>
          <p:nvPr/>
        </p:nvPicPr>
        <p:blipFill>
          <a:blip r:embed="rId3"/>
          <a:stretch>
            <a:fillRect/>
          </a:stretch>
        </p:blipFill>
        <p:spPr>
          <a:xfrm>
            <a:off x="5436096" y="0"/>
            <a:ext cx="3248348" cy="1952465"/>
          </a:xfrm>
          <a:prstGeom prst="rect">
            <a:avLst/>
          </a:prstGeom>
        </p:spPr>
      </p:pic>
      <p:pic>
        <p:nvPicPr>
          <p:cNvPr id="3" name="图片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20072" y="2123139"/>
            <a:ext cx="3923928" cy="3034836"/>
          </a:xfrm>
          <a:prstGeom prst="rect">
            <a:avLst/>
          </a:prstGeom>
        </p:spPr>
      </p:pic>
    </p:spTree>
    <p:extLst>
      <p:ext uri="{BB962C8B-B14F-4D97-AF65-F5344CB8AC3E}">
        <p14:creationId xmlns:p14="http://schemas.microsoft.com/office/powerpoint/2010/main" val="1627335660"/>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71600" y="0"/>
            <a:ext cx="7295329" cy="5143500"/>
          </a:xfrm>
          <a:prstGeom prst="rect">
            <a:avLst/>
          </a:prstGeom>
        </p:spPr>
      </p:pic>
    </p:spTree>
    <p:extLst>
      <p:ext uri="{BB962C8B-B14F-4D97-AF65-F5344CB8AC3E}">
        <p14:creationId xmlns:p14="http://schemas.microsoft.com/office/powerpoint/2010/main" val="1903775760"/>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0" y="-1"/>
            <a:ext cx="4203878" cy="2526799"/>
          </a:xfrm>
          <a:prstGeom prst="rect">
            <a:avLst/>
          </a:prstGeom>
        </p:spPr>
      </p:pic>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3528" y="2487354"/>
            <a:ext cx="3529644" cy="2656146"/>
          </a:xfrm>
          <a:prstGeom prst="rect">
            <a:avLst/>
          </a:prstGeom>
        </p:spPr>
      </p:pic>
    </p:spTree>
    <p:extLst>
      <p:ext uri="{BB962C8B-B14F-4D97-AF65-F5344CB8AC3E}">
        <p14:creationId xmlns:p14="http://schemas.microsoft.com/office/powerpoint/2010/main" val="3794135776"/>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55575" y="0"/>
            <a:ext cx="7295331" cy="5143500"/>
          </a:xfrm>
          <a:prstGeom prst="rect">
            <a:avLst/>
          </a:prstGeom>
        </p:spPr>
      </p:pic>
    </p:spTree>
    <p:extLst>
      <p:ext uri="{BB962C8B-B14F-4D97-AF65-F5344CB8AC3E}">
        <p14:creationId xmlns:p14="http://schemas.microsoft.com/office/powerpoint/2010/main" val="3194871556"/>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图片 28">
            <a:extLst>
              <a:ext uri="{FF2B5EF4-FFF2-40B4-BE49-F238E27FC236}">
                <a16:creationId xmlns="" xmlns:a16="http://schemas.microsoft.com/office/drawing/2014/main" id="{D91A7525-654A-469D-AC68-AC288EEDF1C5}"/>
              </a:ext>
            </a:extLst>
          </p:cNvPr>
          <p:cNvPicPr>
            <a:picLocks noChangeAspect="1"/>
          </p:cNvPicPr>
          <p:nvPr/>
        </p:nvPicPr>
        <p:blipFill rotWithShape="1">
          <a:blip r:embed="rId4"/>
          <a:srcRect b="70620"/>
          <a:stretch/>
        </p:blipFill>
        <p:spPr>
          <a:xfrm rot="5400000" flipH="1">
            <a:off x="-1432451" y="1360374"/>
            <a:ext cx="5180598" cy="2411761"/>
          </a:xfrm>
          <a:prstGeom prst="rect">
            <a:avLst/>
          </a:prstGeom>
        </p:spPr>
      </p:pic>
      <p:grpSp>
        <p:nvGrpSpPr>
          <p:cNvPr id="2" name="组合 1"/>
          <p:cNvGrpSpPr/>
          <p:nvPr/>
        </p:nvGrpSpPr>
        <p:grpSpPr>
          <a:xfrm>
            <a:off x="4091214" y="506479"/>
            <a:ext cx="3433113" cy="577103"/>
            <a:chOff x="3832941" y="825037"/>
            <a:chExt cx="3433113" cy="577103"/>
          </a:xfrm>
        </p:grpSpPr>
        <p:sp>
          <p:nvSpPr>
            <p:cNvPr id="7" name="Freeform: Shape 10">
              <a:extLst>
                <a:ext uri="{FF2B5EF4-FFF2-40B4-BE49-F238E27FC236}">
                  <a16:creationId xmlns="" xmlns:a16="http://schemas.microsoft.com/office/drawing/2014/main" id="{90241A0B-65CD-4D66-99B2-1A325728E705}"/>
                </a:ext>
              </a:extLst>
            </p:cNvPr>
            <p:cNvSpPr>
              <a:spLocks/>
            </p:cNvSpPr>
            <p:nvPr/>
          </p:nvSpPr>
          <p:spPr bwMode="auto">
            <a:xfrm>
              <a:off x="3832941" y="825037"/>
              <a:ext cx="506011" cy="577103"/>
            </a:xfrm>
            <a:custGeom>
              <a:avLst/>
              <a:gdLst>
                <a:gd name="T0" fmla="*/ 573 w 1146"/>
                <a:gd name="T1" fmla="*/ 0 h 1307"/>
                <a:gd name="T2" fmla="*/ 1146 w 1146"/>
                <a:gd name="T3" fmla="*/ 287 h 1307"/>
                <a:gd name="T4" fmla="*/ 1146 w 1146"/>
                <a:gd name="T5" fmla="*/ 1021 h 1307"/>
                <a:gd name="T6" fmla="*/ 573 w 1146"/>
                <a:gd name="T7" fmla="*/ 1307 h 1307"/>
                <a:gd name="T8" fmla="*/ 0 w 1146"/>
                <a:gd name="T9" fmla="*/ 1021 h 1307"/>
                <a:gd name="T10" fmla="*/ 0 w 1146"/>
                <a:gd name="T11" fmla="*/ 287 h 1307"/>
                <a:gd name="T12" fmla="*/ 573 w 1146"/>
                <a:gd name="T13" fmla="*/ 0 h 1307"/>
              </a:gdLst>
              <a:ahLst/>
              <a:cxnLst>
                <a:cxn ang="0">
                  <a:pos x="T0" y="T1"/>
                </a:cxn>
                <a:cxn ang="0">
                  <a:pos x="T2" y="T3"/>
                </a:cxn>
                <a:cxn ang="0">
                  <a:pos x="T4" y="T5"/>
                </a:cxn>
                <a:cxn ang="0">
                  <a:pos x="T6" y="T7"/>
                </a:cxn>
                <a:cxn ang="0">
                  <a:pos x="T8" y="T9"/>
                </a:cxn>
                <a:cxn ang="0">
                  <a:pos x="T10" y="T11"/>
                </a:cxn>
                <a:cxn ang="0">
                  <a:pos x="T12" y="T13"/>
                </a:cxn>
              </a:cxnLst>
              <a:rect l="0" t="0" r="r" b="b"/>
              <a:pathLst>
                <a:path w="1146" h="1307">
                  <a:moveTo>
                    <a:pt x="573" y="0"/>
                  </a:moveTo>
                  <a:lnTo>
                    <a:pt x="1146" y="287"/>
                  </a:lnTo>
                  <a:lnTo>
                    <a:pt x="1146" y="1021"/>
                  </a:lnTo>
                  <a:lnTo>
                    <a:pt x="573" y="1307"/>
                  </a:lnTo>
                  <a:lnTo>
                    <a:pt x="0" y="1021"/>
                  </a:lnTo>
                  <a:lnTo>
                    <a:pt x="0" y="287"/>
                  </a:lnTo>
                  <a:lnTo>
                    <a:pt x="573" y="0"/>
                  </a:lnTo>
                  <a:close/>
                </a:path>
              </a:pathLst>
            </a:custGeom>
            <a:solidFill>
              <a:schemeClr val="accent1">
                <a:lumMod val="100000"/>
              </a:schemeClr>
            </a:solidFill>
            <a:ln w="28575">
              <a:noFill/>
            </a:ln>
            <a:extLst/>
          </p:spPr>
          <p:txBody>
            <a:bodyPr vert="horz" wrap="none" lIns="91440" tIns="45720" rIns="91440" bIns="45720" anchor="ctr" anchorCtr="1" compatLnSpc="1">
              <a:prstTxWarp prst="textNoShape">
                <a:avLst/>
              </a:prstTxWarp>
              <a:normAutofit lnSpcReduction="10000"/>
            </a:bodyPr>
            <a:lstStyle/>
            <a:p>
              <a:pPr algn="ctr"/>
              <a:r>
                <a:rPr lang="en-US" altLang="zh-CN" sz="3200" dirty="0">
                  <a:solidFill>
                    <a:schemeClr val="bg1"/>
                  </a:solidFill>
                  <a:latin typeface="Impact" panose="020B0806030902050204" pitchFamily="34" charset="0"/>
                </a:rPr>
                <a:t>01</a:t>
              </a:r>
            </a:p>
          </p:txBody>
        </p:sp>
        <p:sp>
          <p:nvSpPr>
            <p:cNvPr id="21" name="TextBox 16">
              <a:extLst>
                <a:ext uri="{FF2B5EF4-FFF2-40B4-BE49-F238E27FC236}">
                  <a16:creationId xmlns="" xmlns:a16="http://schemas.microsoft.com/office/drawing/2014/main" id="{8E6A8C22-0A63-4118-B129-A12519C7CDFC}"/>
                </a:ext>
              </a:extLst>
            </p:cNvPr>
            <p:cNvSpPr txBox="1"/>
            <p:nvPr/>
          </p:nvSpPr>
          <p:spPr>
            <a:xfrm>
              <a:off x="4591957" y="1089248"/>
              <a:ext cx="2674097" cy="182148"/>
            </a:xfrm>
            <a:prstGeom prst="rect">
              <a:avLst/>
            </a:prstGeom>
            <a:noFill/>
          </p:spPr>
          <p:txBody>
            <a:bodyPr wrap="none" lIns="0" tIns="0" rIns="0" bIns="0" anchor="b" anchorCtr="0">
              <a:noAutofit/>
            </a:bodyPr>
            <a:lstStyle/>
            <a:p>
              <a:r>
                <a:rPr lang="zh-CN" altLang="en-US" sz="2400" b="1" dirty="0" smtClean="0">
                  <a:solidFill>
                    <a:schemeClr val="accent1">
                      <a:lumMod val="100000"/>
                    </a:schemeClr>
                  </a:solidFill>
                </a:rPr>
                <a:t>研究背景</a:t>
              </a:r>
              <a:endParaRPr lang="zh-CN" altLang="en-US" sz="2400" b="1" dirty="0">
                <a:solidFill>
                  <a:schemeClr val="accent1">
                    <a:lumMod val="100000"/>
                  </a:schemeClr>
                </a:solidFill>
              </a:endParaRPr>
            </a:p>
          </p:txBody>
        </p:sp>
      </p:grpSp>
      <p:grpSp>
        <p:nvGrpSpPr>
          <p:cNvPr id="4" name="组合 3">
            <a:extLst>
              <a:ext uri="{FF2B5EF4-FFF2-40B4-BE49-F238E27FC236}">
                <a16:creationId xmlns="" xmlns:a16="http://schemas.microsoft.com/office/drawing/2014/main" id="{EFF3D3D2-12DF-46D9-A05F-A87BDF8B8127}"/>
              </a:ext>
            </a:extLst>
          </p:cNvPr>
          <p:cNvGrpSpPr/>
          <p:nvPr/>
        </p:nvGrpSpPr>
        <p:grpSpPr>
          <a:xfrm>
            <a:off x="1405545" y="1563067"/>
            <a:ext cx="1474260" cy="1471563"/>
            <a:chOff x="1474827" y="1902744"/>
            <a:chExt cx="1117781" cy="1125790"/>
          </a:xfrm>
        </p:grpSpPr>
        <p:sp>
          <p:nvSpPr>
            <p:cNvPr id="3" name="矩形 2">
              <a:extLst>
                <a:ext uri="{FF2B5EF4-FFF2-40B4-BE49-F238E27FC236}">
                  <a16:creationId xmlns="" xmlns:a16="http://schemas.microsoft.com/office/drawing/2014/main" id="{DF6D83A8-6F48-4D90-A369-F121431A7A74}"/>
                </a:ext>
              </a:extLst>
            </p:cNvPr>
            <p:cNvSpPr/>
            <p:nvPr/>
          </p:nvSpPr>
          <p:spPr>
            <a:xfrm>
              <a:off x="1474827" y="1902744"/>
              <a:ext cx="1117781" cy="1117781"/>
            </a:xfrm>
            <a:prstGeom prst="rect">
              <a:avLst/>
            </a:prstGeom>
            <a:solidFill>
              <a:schemeClr val="bg1">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Group 4">
              <a:extLst>
                <a:ext uri="{FF2B5EF4-FFF2-40B4-BE49-F238E27FC236}">
                  <a16:creationId xmlns="" xmlns:a16="http://schemas.microsoft.com/office/drawing/2014/main" id="{936553C2-0E4F-4396-8BF3-C790A03A9571}"/>
                </a:ext>
              </a:extLst>
            </p:cNvPr>
            <p:cNvGrpSpPr/>
            <p:nvPr/>
          </p:nvGrpSpPr>
          <p:grpSpPr>
            <a:xfrm>
              <a:off x="1547663" y="2177383"/>
              <a:ext cx="972109" cy="851151"/>
              <a:chOff x="863908" y="653690"/>
              <a:chExt cx="1296144" cy="1134867"/>
            </a:xfrm>
          </p:grpSpPr>
          <p:sp>
            <p:nvSpPr>
              <p:cNvPr id="23" name="TextBox 5">
                <a:extLst>
                  <a:ext uri="{FF2B5EF4-FFF2-40B4-BE49-F238E27FC236}">
                    <a16:creationId xmlns="" xmlns:a16="http://schemas.microsoft.com/office/drawing/2014/main" id="{1006C3DE-8B83-49A2-B43C-507D47AB3D25}"/>
                  </a:ext>
                </a:extLst>
              </p:cNvPr>
              <p:cNvSpPr txBox="1"/>
              <p:nvPr/>
            </p:nvSpPr>
            <p:spPr>
              <a:xfrm>
                <a:off x="863908" y="1549324"/>
                <a:ext cx="1296144" cy="239233"/>
              </a:xfrm>
              <a:prstGeom prst="rect">
                <a:avLst/>
              </a:prstGeom>
              <a:noFill/>
            </p:spPr>
            <p:txBody>
              <a:bodyPr wrap="square" lIns="72000" tIns="0" rIns="72000" bIns="0" anchor="ctr" anchorCtr="1">
                <a:normAutofit/>
              </a:bodyPr>
              <a:lstStyle/>
              <a:p>
                <a:pPr algn="ctr"/>
                <a:r>
                  <a:rPr lang="en-US" altLang="zh-CN" sz="1400" dirty="0">
                    <a:solidFill>
                      <a:srgbClr val="45B549"/>
                    </a:solidFill>
                    <a:latin typeface="微软雅黑" panose="020B0503020204020204" pitchFamily="34" charset="-122"/>
                    <a:ea typeface="微软雅黑" panose="020B0503020204020204" pitchFamily="34" charset="-122"/>
                  </a:rPr>
                  <a:t>CONTENTS</a:t>
                </a:r>
              </a:p>
            </p:txBody>
          </p:sp>
          <p:sp>
            <p:nvSpPr>
              <p:cNvPr id="24" name="TextBox 6">
                <a:extLst>
                  <a:ext uri="{FF2B5EF4-FFF2-40B4-BE49-F238E27FC236}">
                    <a16:creationId xmlns="" xmlns:a16="http://schemas.microsoft.com/office/drawing/2014/main" id="{3CD34237-BF64-4315-9E83-894BEA09435B}"/>
                  </a:ext>
                </a:extLst>
              </p:cNvPr>
              <p:cNvSpPr txBox="1"/>
              <p:nvPr/>
            </p:nvSpPr>
            <p:spPr>
              <a:xfrm>
                <a:off x="863908" y="653690"/>
                <a:ext cx="1296144" cy="615553"/>
              </a:xfrm>
              <a:prstGeom prst="rect">
                <a:avLst/>
              </a:prstGeom>
              <a:noFill/>
            </p:spPr>
            <p:txBody>
              <a:bodyPr wrap="square" lIns="0" tIns="0" rIns="0" bIns="0" anchor="ctr" anchorCtr="1">
                <a:noAutofit/>
              </a:bodyPr>
              <a:lstStyle/>
              <a:p>
                <a:pPr algn="ctr"/>
                <a:r>
                  <a:rPr lang="zh-CN" altLang="en-US" sz="4000" b="1" dirty="0" smtClean="0">
                    <a:solidFill>
                      <a:srgbClr val="45B549"/>
                    </a:solidFill>
                    <a:latin typeface="微软雅黑" panose="020B0503020204020204" pitchFamily="34" charset="-122"/>
                    <a:ea typeface="微软雅黑" panose="020B0503020204020204" pitchFamily="34" charset="-122"/>
                  </a:rPr>
                  <a:t>内容</a:t>
                </a:r>
                <a:endParaRPr lang="en-US" altLang="zh-CN" sz="4000" b="1" dirty="0" smtClean="0">
                  <a:solidFill>
                    <a:srgbClr val="45B549"/>
                  </a:solidFill>
                  <a:latin typeface="微软雅黑" panose="020B0503020204020204" pitchFamily="34" charset="-122"/>
                  <a:ea typeface="微软雅黑" panose="020B0503020204020204" pitchFamily="34" charset="-122"/>
                </a:endParaRPr>
              </a:p>
              <a:p>
                <a:pPr algn="ctr"/>
                <a:r>
                  <a:rPr lang="zh-CN" altLang="en-US" sz="4000" b="1" dirty="0" smtClean="0">
                    <a:solidFill>
                      <a:srgbClr val="45B549"/>
                    </a:solidFill>
                    <a:latin typeface="微软雅黑" panose="020B0503020204020204" pitchFamily="34" charset="-122"/>
                    <a:ea typeface="微软雅黑" panose="020B0503020204020204" pitchFamily="34" charset="-122"/>
                  </a:rPr>
                  <a:t>概要</a:t>
                </a:r>
                <a:endParaRPr lang="zh-CN" altLang="en-US" sz="4000" b="1" dirty="0">
                  <a:solidFill>
                    <a:srgbClr val="45B549"/>
                  </a:solidFill>
                  <a:latin typeface="微软雅黑" panose="020B0503020204020204" pitchFamily="34" charset="-122"/>
                  <a:ea typeface="微软雅黑" panose="020B0503020204020204" pitchFamily="34" charset="-122"/>
                </a:endParaRPr>
              </a:p>
            </p:txBody>
          </p:sp>
        </p:grpSp>
      </p:grpSp>
      <p:sp>
        <p:nvSpPr>
          <p:cNvPr id="30" name="Freeform 7">
            <a:extLst>
              <a:ext uri="{FF2B5EF4-FFF2-40B4-BE49-F238E27FC236}">
                <a16:creationId xmlns="" xmlns:a16="http://schemas.microsoft.com/office/drawing/2014/main" id="{EEECA4C1-0105-4AC9-BEED-FF106EC41983}"/>
              </a:ext>
            </a:extLst>
          </p:cNvPr>
          <p:cNvSpPr>
            <a:spLocks noEditPoints="1"/>
          </p:cNvSpPr>
          <p:nvPr/>
        </p:nvSpPr>
        <p:spPr bwMode="auto">
          <a:xfrm>
            <a:off x="657131" y="3679097"/>
            <a:ext cx="606425" cy="1501775"/>
          </a:xfrm>
          <a:custGeom>
            <a:avLst/>
            <a:gdLst>
              <a:gd name="T0" fmla="*/ 53 w 96"/>
              <a:gd name="T1" fmla="*/ 212 h 237"/>
              <a:gd name="T2" fmla="*/ 54 w 96"/>
              <a:gd name="T3" fmla="*/ 204 h 237"/>
              <a:gd name="T4" fmla="*/ 58 w 96"/>
              <a:gd name="T5" fmla="*/ 188 h 237"/>
              <a:gd name="T6" fmla="*/ 75 w 96"/>
              <a:gd name="T7" fmla="*/ 172 h 237"/>
              <a:gd name="T8" fmla="*/ 95 w 96"/>
              <a:gd name="T9" fmla="*/ 148 h 237"/>
              <a:gd name="T10" fmla="*/ 91 w 96"/>
              <a:gd name="T11" fmla="*/ 132 h 237"/>
              <a:gd name="T12" fmla="*/ 71 w 96"/>
              <a:gd name="T13" fmla="*/ 138 h 237"/>
              <a:gd name="T14" fmla="*/ 56 w 96"/>
              <a:gd name="T15" fmla="*/ 166 h 237"/>
              <a:gd name="T16" fmla="*/ 52 w 96"/>
              <a:gd name="T17" fmla="*/ 151 h 237"/>
              <a:gd name="T18" fmla="*/ 51 w 96"/>
              <a:gd name="T19" fmla="*/ 131 h 237"/>
              <a:gd name="T20" fmla="*/ 58 w 96"/>
              <a:gd name="T21" fmla="*/ 118 h 237"/>
              <a:gd name="T22" fmla="*/ 70 w 96"/>
              <a:gd name="T23" fmla="*/ 89 h 237"/>
              <a:gd name="T24" fmla="*/ 70 w 96"/>
              <a:gd name="T25" fmla="*/ 84 h 237"/>
              <a:gd name="T26" fmla="*/ 64 w 96"/>
              <a:gd name="T27" fmla="*/ 64 h 237"/>
              <a:gd name="T28" fmla="*/ 54 w 96"/>
              <a:gd name="T29" fmla="*/ 70 h 237"/>
              <a:gd name="T30" fmla="*/ 41 w 96"/>
              <a:gd name="T31" fmla="*/ 86 h 237"/>
              <a:gd name="T32" fmla="*/ 32 w 96"/>
              <a:gd name="T33" fmla="*/ 55 h 237"/>
              <a:gd name="T34" fmla="*/ 30 w 96"/>
              <a:gd name="T35" fmla="*/ 38 h 237"/>
              <a:gd name="T36" fmla="*/ 16 w 96"/>
              <a:gd name="T37" fmla="*/ 1 h 237"/>
              <a:gd name="T38" fmla="*/ 4 w 96"/>
              <a:gd name="T39" fmla="*/ 29 h 237"/>
              <a:gd name="T40" fmla="*/ 18 w 96"/>
              <a:gd name="T41" fmla="*/ 51 h 237"/>
              <a:gd name="T42" fmla="*/ 26 w 96"/>
              <a:gd name="T43" fmla="*/ 57 h 237"/>
              <a:gd name="T44" fmla="*/ 28 w 96"/>
              <a:gd name="T45" fmla="*/ 61 h 237"/>
              <a:gd name="T46" fmla="*/ 34 w 96"/>
              <a:gd name="T47" fmla="*/ 84 h 237"/>
              <a:gd name="T48" fmla="*/ 41 w 96"/>
              <a:gd name="T49" fmla="*/ 113 h 237"/>
              <a:gd name="T50" fmla="*/ 40 w 96"/>
              <a:gd name="T51" fmla="*/ 118 h 237"/>
              <a:gd name="T52" fmla="*/ 31 w 96"/>
              <a:gd name="T53" fmla="*/ 97 h 237"/>
              <a:gd name="T54" fmla="*/ 9 w 96"/>
              <a:gd name="T55" fmla="*/ 83 h 237"/>
              <a:gd name="T56" fmla="*/ 18 w 96"/>
              <a:gd name="T57" fmla="*/ 116 h 237"/>
              <a:gd name="T58" fmla="*/ 44 w 96"/>
              <a:gd name="T59" fmla="*/ 138 h 237"/>
              <a:gd name="T60" fmla="*/ 45 w 96"/>
              <a:gd name="T61" fmla="*/ 151 h 237"/>
              <a:gd name="T62" fmla="*/ 39 w 96"/>
              <a:gd name="T63" fmla="*/ 153 h 237"/>
              <a:gd name="T64" fmla="*/ 20 w 96"/>
              <a:gd name="T65" fmla="*/ 147 h 237"/>
              <a:gd name="T66" fmla="*/ 20 w 96"/>
              <a:gd name="T67" fmla="*/ 168 h 237"/>
              <a:gd name="T68" fmla="*/ 39 w 96"/>
              <a:gd name="T69" fmla="*/ 191 h 237"/>
              <a:gd name="T70" fmla="*/ 46 w 96"/>
              <a:gd name="T71" fmla="*/ 207 h 237"/>
              <a:gd name="T72" fmla="*/ 46 w 96"/>
              <a:gd name="T73" fmla="*/ 226 h 237"/>
              <a:gd name="T74" fmla="*/ 42 w 96"/>
              <a:gd name="T75" fmla="*/ 220 h 237"/>
              <a:gd name="T76" fmla="*/ 37 w 96"/>
              <a:gd name="T77" fmla="*/ 208 h 237"/>
              <a:gd name="T78" fmla="*/ 16 w 96"/>
              <a:gd name="T79" fmla="*/ 200 h 237"/>
              <a:gd name="T80" fmla="*/ 13 w 96"/>
              <a:gd name="T81" fmla="*/ 230 h 237"/>
              <a:gd name="T82" fmla="*/ 34 w 96"/>
              <a:gd name="T83" fmla="*/ 229 h 237"/>
              <a:gd name="T84" fmla="*/ 54 w 96"/>
              <a:gd name="T85" fmla="*/ 227 h 237"/>
              <a:gd name="T86" fmla="*/ 80 w 96"/>
              <a:gd name="T87" fmla="*/ 162 h 237"/>
              <a:gd name="T88" fmla="*/ 79 w 96"/>
              <a:gd name="T89" fmla="*/ 149 h 237"/>
              <a:gd name="T90" fmla="*/ 64 w 96"/>
              <a:gd name="T91" fmla="*/ 83 h 237"/>
              <a:gd name="T92" fmla="*/ 60 w 96"/>
              <a:gd name="T93" fmla="*/ 80 h 237"/>
              <a:gd name="T94" fmla="*/ 60 w 96"/>
              <a:gd name="T95" fmla="*/ 80 h 237"/>
              <a:gd name="T96" fmla="*/ 60 w 96"/>
              <a:gd name="T97" fmla="*/ 99 h 237"/>
              <a:gd name="T98" fmla="*/ 52 w 96"/>
              <a:gd name="T99" fmla="*/ 103 h 237"/>
              <a:gd name="T100" fmla="*/ 52 w 96"/>
              <a:gd name="T101" fmla="*/ 103 h 237"/>
              <a:gd name="T102" fmla="*/ 11 w 96"/>
              <a:gd name="T103" fmla="*/ 17 h 237"/>
              <a:gd name="T104" fmla="*/ 17 w 96"/>
              <a:gd name="T105" fmla="*/ 46 h 237"/>
              <a:gd name="T106" fmla="*/ 17 w 96"/>
              <a:gd name="T107" fmla="*/ 47 h 237"/>
              <a:gd name="T108" fmla="*/ 12 w 96"/>
              <a:gd name="T109" fmla="*/ 22 h 237"/>
              <a:gd name="T110" fmla="*/ 19 w 96"/>
              <a:gd name="T111" fmla="*/ 39 h 237"/>
              <a:gd name="T112" fmla="*/ 29 w 96"/>
              <a:gd name="T113" fmla="*/ 50 h 237"/>
              <a:gd name="T114" fmla="*/ 17 w 96"/>
              <a:gd name="T115" fmla="*/ 224 h 237"/>
              <a:gd name="T116" fmla="*/ 23 w 96"/>
              <a:gd name="T117" fmla="*/ 222 h 237"/>
              <a:gd name="T118" fmla="*/ 19 w 96"/>
              <a:gd name="T119" fmla="*/ 230 h 237"/>
              <a:gd name="T120" fmla="*/ 48 w 96"/>
              <a:gd name="T121" fmla="*/ 225 h 237"/>
              <a:gd name="T122" fmla="*/ 46 w 96"/>
              <a:gd name="T123" fmla="*/ 181 h 237"/>
              <a:gd name="T124" fmla="*/ 52 w 96"/>
              <a:gd name="T125" fmla="*/ 182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96" h="237">
                <a:moveTo>
                  <a:pt x="53" y="219"/>
                </a:moveTo>
                <a:cubicBezTo>
                  <a:pt x="53" y="217"/>
                  <a:pt x="52" y="215"/>
                  <a:pt x="53" y="214"/>
                </a:cubicBezTo>
                <a:cubicBezTo>
                  <a:pt x="53" y="213"/>
                  <a:pt x="53" y="213"/>
                  <a:pt x="53" y="213"/>
                </a:cubicBezTo>
                <a:cubicBezTo>
                  <a:pt x="53" y="212"/>
                  <a:pt x="53" y="212"/>
                  <a:pt x="53" y="212"/>
                </a:cubicBezTo>
                <a:cubicBezTo>
                  <a:pt x="53" y="212"/>
                  <a:pt x="52" y="212"/>
                  <a:pt x="52" y="212"/>
                </a:cubicBezTo>
                <a:cubicBezTo>
                  <a:pt x="52" y="212"/>
                  <a:pt x="53" y="212"/>
                  <a:pt x="53" y="212"/>
                </a:cubicBezTo>
                <a:cubicBezTo>
                  <a:pt x="53" y="210"/>
                  <a:pt x="53" y="209"/>
                  <a:pt x="53" y="207"/>
                </a:cubicBezTo>
                <a:cubicBezTo>
                  <a:pt x="53" y="206"/>
                  <a:pt x="54" y="205"/>
                  <a:pt x="54" y="204"/>
                </a:cubicBezTo>
                <a:cubicBezTo>
                  <a:pt x="53" y="202"/>
                  <a:pt x="53" y="200"/>
                  <a:pt x="55" y="198"/>
                </a:cubicBezTo>
                <a:cubicBezTo>
                  <a:pt x="55" y="197"/>
                  <a:pt x="56" y="195"/>
                  <a:pt x="56" y="194"/>
                </a:cubicBezTo>
                <a:cubicBezTo>
                  <a:pt x="56" y="194"/>
                  <a:pt x="56" y="194"/>
                  <a:pt x="56" y="193"/>
                </a:cubicBezTo>
                <a:cubicBezTo>
                  <a:pt x="57" y="192"/>
                  <a:pt x="58" y="190"/>
                  <a:pt x="58" y="188"/>
                </a:cubicBezTo>
                <a:cubicBezTo>
                  <a:pt x="59" y="187"/>
                  <a:pt x="60" y="186"/>
                  <a:pt x="62" y="184"/>
                </a:cubicBezTo>
                <a:cubicBezTo>
                  <a:pt x="63" y="182"/>
                  <a:pt x="64" y="181"/>
                  <a:pt x="66" y="180"/>
                </a:cubicBezTo>
                <a:cubicBezTo>
                  <a:pt x="68" y="179"/>
                  <a:pt x="69" y="178"/>
                  <a:pt x="70" y="177"/>
                </a:cubicBezTo>
                <a:cubicBezTo>
                  <a:pt x="72" y="175"/>
                  <a:pt x="74" y="174"/>
                  <a:pt x="75" y="172"/>
                </a:cubicBezTo>
                <a:cubicBezTo>
                  <a:pt x="79" y="170"/>
                  <a:pt x="82" y="167"/>
                  <a:pt x="83" y="164"/>
                </a:cubicBezTo>
                <a:cubicBezTo>
                  <a:pt x="84" y="163"/>
                  <a:pt x="85" y="163"/>
                  <a:pt x="85" y="162"/>
                </a:cubicBezTo>
                <a:cubicBezTo>
                  <a:pt x="86" y="162"/>
                  <a:pt x="88" y="161"/>
                  <a:pt x="89" y="161"/>
                </a:cubicBezTo>
                <a:cubicBezTo>
                  <a:pt x="93" y="157"/>
                  <a:pt x="94" y="153"/>
                  <a:pt x="95" y="148"/>
                </a:cubicBezTo>
                <a:cubicBezTo>
                  <a:pt x="95" y="147"/>
                  <a:pt x="95" y="147"/>
                  <a:pt x="95" y="146"/>
                </a:cubicBezTo>
                <a:cubicBezTo>
                  <a:pt x="95" y="146"/>
                  <a:pt x="96" y="145"/>
                  <a:pt x="96" y="144"/>
                </a:cubicBezTo>
                <a:cubicBezTo>
                  <a:pt x="95" y="142"/>
                  <a:pt x="95" y="139"/>
                  <a:pt x="95" y="137"/>
                </a:cubicBezTo>
                <a:cubicBezTo>
                  <a:pt x="93" y="135"/>
                  <a:pt x="92" y="134"/>
                  <a:pt x="91" y="132"/>
                </a:cubicBezTo>
                <a:cubicBezTo>
                  <a:pt x="91" y="130"/>
                  <a:pt x="89" y="131"/>
                  <a:pt x="88" y="130"/>
                </a:cubicBezTo>
                <a:cubicBezTo>
                  <a:pt x="86" y="129"/>
                  <a:pt x="84" y="129"/>
                  <a:pt x="82" y="130"/>
                </a:cubicBezTo>
                <a:cubicBezTo>
                  <a:pt x="78" y="131"/>
                  <a:pt x="75" y="133"/>
                  <a:pt x="73" y="136"/>
                </a:cubicBezTo>
                <a:cubicBezTo>
                  <a:pt x="72" y="137"/>
                  <a:pt x="71" y="138"/>
                  <a:pt x="71" y="138"/>
                </a:cubicBezTo>
                <a:cubicBezTo>
                  <a:pt x="70" y="139"/>
                  <a:pt x="69" y="139"/>
                  <a:pt x="69" y="140"/>
                </a:cubicBezTo>
                <a:cubicBezTo>
                  <a:pt x="67" y="143"/>
                  <a:pt x="65" y="147"/>
                  <a:pt x="63" y="151"/>
                </a:cubicBezTo>
                <a:cubicBezTo>
                  <a:pt x="62" y="153"/>
                  <a:pt x="60" y="156"/>
                  <a:pt x="59" y="159"/>
                </a:cubicBezTo>
                <a:cubicBezTo>
                  <a:pt x="58" y="161"/>
                  <a:pt x="57" y="164"/>
                  <a:pt x="56" y="166"/>
                </a:cubicBezTo>
                <a:cubicBezTo>
                  <a:pt x="56" y="166"/>
                  <a:pt x="55" y="166"/>
                  <a:pt x="54" y="166"/>
                </a:cubicBezTo>
                <a:cubicBezTo>
                  <a:pt x="54" y="164"/>
                  <a:pt x="54" y="161"/>
                  <a:pt x="54" y="159"/>
                </a:cubicBezTo>
                <a:cubicBezTo>
                  <a:pt x="53" y="157"/>
                  <a:pt x="53" y="155"/>
                  <a:pt x="53" y="153"/>
                </a:cubicBezTo>
                <a:cubicBezTo>
                  <a:pt x="53" y="153"/>
                  <a:pt x="53" y="152"/>
                  <a:pt x="52" y="151"/>
                </a:cubicBezTo>
                <a:cubicBezTo>
                  <a:pt x="52" y="148"/>
                  <a:pt x="52" y="145"/>
                  <a:pt x="51" y="142"/>
                </a:cubicBezTo>
                <a:cubicBezTo>
                  <a:pt x="52" y="141"/>
                  <a:pt x="52" y="141"/>
                  <a:pt x="52" y="140"/>
                </a:cubicBezTo>
                <a:cubicBezTo>
                  <a:pt x="52" y="138"/>
                  <a:pt x="51" y="137"/>
                  <a:pt x="51" y="135"/>
                </a:cubicBezTo>
                <a:cubicBezTo>
                  <a:pt x="51" y="134"/>
                  <a:pt x="51" y="132"/>
                  <a:pt x="51" y="131"/>
                </a:cubicBezTo>
                <a:cubicBezTo>
                  <a:pt x="51" y="130"/>
                  <a:pt x="52" y="129"/>
                  <a:pt x="53" y="128"/>
                </a:cubicBezTo>
                <a:cubicBezTo>
                  <a:pt x="53" y="126"/>
                  <a:pt x="54" y="125"/>
                  <a:pt x="55" y="123"/>
                </a:cubicBezTo>
                <a:cubicBezTo>
                  <a:pt x="56" y="122"/>
                  <a:pt x="56" y="121"/>
                  <a:pt x="57" y="121"/>
                </a:cubicBezTo>
                <a:cubicBezTo>
                  <a:pt x="57" y="120"/>
                  <a:pt x="57" y="119"/>
                  <a:pt x="58" y="118"/>
                </a:cubicBezTo>
                <a:cubicBezTo>
                  <a:pt x="61" y="115"/>
                  <a:pt x="63" y="111"/>
                  <a:pt x="64" y="107"/>
                </a:cubicBezTo>
                <a:cubicBezTo>
                  <a:pt x="65" y="106"/>
                  <a:pt x="65" y="105"/>
                  <a:pt x="65" y="105"/>
                </a:cubicBezTo>
                <a:cubicBezTo>
                  <a:pt x="66" y="103"/>
                  <a:pt x="67" y="101"/>
                  <a:pt x="67" y="100"/>
                </a:cubicBezTo>
                <a:cubicBezTo>
                  <a:pt x="68" y="96"/>
                  <a:pt x="69" y="93"/>
                  <a:pt x="70" y="89"/>
                </a:cubicBezTo>
                <a:cubicBezTo>
                  <a:pt x="71" y="88"/>
                  <a:pt x="71" y="86"/>
                  <a:pt x="71" y="85"/>
                </a:cubicBezTo>
                <a:cubicBezTo>
                  <a:pt x="71" y="85"/>
                  <a:pt x="70" y="84"/>
                  <a:pt x="70" y="84"/>
                </a:cubicBezTo>
                <a:cubicBezTo>
                  <a:pt x="69" y="84"/>
                  <a:pt x="68" y="84"/>
                  <a:pt x="68" y="84"/>
                </a:cubicBezTo>
                <a:cubicBezTo>
                  <a:pt x="68" y="84"/>
                  <a:pt x="69" y="84"/>
                  <a:pt x="70" y="84"/>
                </a:cubicBezTo>
                <a:cubicBezTo>
                  <a:pt x="70" y="84"/>
                  <a:pt x="71" y="85"/>
                  <a:pt x="71" y="85"/>
                </a:cubicBezTo>
                <a:cubicBezTo>
                  <a:pt x="72" y="82"/>
                  <a:pt x="73" y="79"/>
                  <a:pt x="74" y="75"/>
                </a:cubicBezTo>
                <a:cubicBezTo>
                  <a:pt x="74" y="74"/>
                  <a:pt x="74" y="72"/>
                  <a:pt x="74" y="71"/>
                </a:cubicBezTo>
                <a:cubicBezTo>
                  <a:pt x="74" y="66"/>
                  <a:pt x="69" y="62"/>
                  <a:pt x="64" y="64"/>
                </a:cubicBezTo>
                <a:cubicBezTo>
                  <a:pt x="63" y="64"/>
                  <a:pt x="61" y="64"/>
                  <a:pt x="60" y="64"/>
                </a:cubicBezTo>
                <a:cubicBezTo>
                  <a:pt x="58" y="66"/>
                  <a:pt x="57" y="68"/>
                  <a:pt x="55" y="69"/>
                </a:cubicBezTo>
                <a:cubicBezTo>
                  <a:pt x="55" y="69"/>
                  <a:pt x="55" y="69"/>
                  <a:pt x="55" y="69"/>
                </a:cubicBezTo>
                <a:cubicBezTo>
                  <a:pt x="55" y="69"/>
                  <a:pt x="55" y="70"/>
                  <a:pt x="54" y="70"/>
                </a:cubicBezTo>
                <a:cubicBezTo>
                  <a:pt x="54" y="71"/>
                  <a:pt x="53" y="73"/>
                  <a:pt x="52" y="74"/>
                </a:cubicBezTo>
                <a:cubicBezTo>
                  <a:pt x="51" y="77"/>
                  <a:pt x="50" y="81"/>
                  <a:pt x="49" y="84"/>
                </a:cubicBezTo>
                <a:cubicBezTo>
                  <a:pt x="47" y="88"/>
                  <a:pt x="46" y="93"/>
                  <a:pt x="45" y="96"/>
                </a:cubicBezTo>
                <a:cubicBezTo>
                  <a:pt x="44" y="94"/>
                  <a:pt x="43" y="90"/>
                  <a:pt x="41" y="86"/>
                </a:cubicBezTo>
                <a:cubicBezTo>
                  <a:pt x="40" y="79"/>
                  <a:pt x="38" y="73"/>
                  <a:pt x="37" y="66"/>
                </a:cubicBezTo>
                <a:cubicBezTo>
                  <a:pt x="36" y="65"/>
                  <a:pt x="36" y="64"/>
                  <a:pt x="36" y="63"/>
                </a:cubicBezTo>
                <a:cubicBezTo>
                  <a:pt x="35" y="60"/>
                  <a:pt x="34" y="56"/>
                  <a:pt x="33" y="53"/>
                </a:cubicBezTo>
                <a:cubicBezTo>
                  <a:pt x="33" y="54"/>
                  <a:pt x="32" y="54"/>
                  <a:pt x="32" y="55"/>
                </a:cubicBezTo>
                <a:cubicBezTo>
                  <a:pt x="32" y="55"/>
                  <a:pt x="32" y="55"/>
                  <a:pt x="32" y="55"/>
                </a:cubicBezTo>
                <a:cubicBezTo>
                  <a:pt x="32" y="54"/>
                  <a:pt x="33" y="54"/>
                  <a:pt x="33" y="53"/>
                </a:cubicBezTo>
                <a:cubicBezTo>
                  <a:pt x="32" y="49"/>
                  <a:pt x="31" y="46"/>
                  <a:pt x="30" y="42"/>
                </a:cubicBezTo>
                <a:cubicBezTo>
                  <a:pt x="30" y="41"/>
                  <a:pt x="29" y="39"/>
                  <a:pt x="30" y="38"/>
                </a:cubicBezTo>
                <a:cubicBezTo>
                  <a:pt x="30" y="32"/>
                  <a:pt x="29" y="27"/>
                  <a:pt x="27" y="22"/>
                </a:cubicBezTo>
                <a:cubicBezTo>
                  <a:pt x="26" y="18"/>
                  <a:pt x="25" y="14"/>
                  <a:pt x="24" y="10"/>
                </a:cubicBezTo>
                <a:cubicBezTo>
                  <a:pt x="22" y="8"/>
                  <a:pt x="21" y="6"/>
                  <a:pt x="20" y="4"/>
                </a:cubicBezTo>
                <a:cubicBezTo>
                  <a:pt x="19" y="2"/>
                  <a:pt x="18" y="2"/>
                  <a:pt x="16" y="1"/>
                </a:cubicBezTo>
                <a:cubicBezTo>
                  <a:pt x="15" y="0"/>
                  <a:pt x="13" y="0"/>
                  <a:pt x="11" y="0"/>
                </a:cubicBezTo>
                <a:cubicBezTo>
                  <a:pt x="8" y="0"/>
                  <a:pt x="6" y="2"/>
                  <a:pt x="5" y="4"/>
                </a:cubicBezTo>
                <a:cubicBezTo>
                  <a:pt x="2" y="10"/>
                  <a:pt x="3" y="16"/>
                  <a:pt x="3" y="22"/>
                </a:cubicBezTo>
                <a:cubicBezTo>
                  <a:pt x="3" y="24"/>
                  <a:pt x="4" y="27"/>
                  <a:pt x="4" y="29"/>
                </a:cubicBezTo>
                <a:cubicBezTo>
                  <a:pt x="5" y="31"/>
                  <a:pt x="6" y="33"/>
                  <a:pt x="6" y="35"/>
                </a:cubicBezTo>
                <a:cubicBezTo>
                  <a:pt x="7" y="39"/>
                  <a:pt x="8" y="42"/>
                  <a:pt x="11" y="44"/>
                </a:cubicBezTo>
                <a:cubicBezTo>
                  <a:pt x="12" y="46"/>
                  <a:pt x="14" y="48"/>
                  <a:pt x="15" y="49"/>
                </a:cubicBezTo>
                <a:cubicBezTo>
                  <a:pt x="16" y="50"/>
                  <a:pt x="17" y="51"/>
                  <a:pt x="18" y="51"/>
                </a:cubicBezTo>
                <a:cubicBezTo>
                  <a:pt x="19" y="51"/>
                  <a:pt x="19" y="51"/>
                  <a:pt x="19" y="51"/>
                </a:cubicBezTo>
                <a:cubicBezTo>
                  <a:pt x="19" y="51"/>
                  <a:pt x="20" y="51"/>
                  <a:pt x="20" y="51"/>
                </a:cubicBezTo>
                <a:cubicBezTo>
                  <a:pt x="20" y="50"/>
                  <a:pt x="21" y="50"/>
                  <a:pt x="21" y="50"/>
                </a:cubicBezTo>
                <a:cubicBezTo>
                  <a:pt x="22" y="53"/>
                  <a:pt x="24" y="55"/>
                  <a:pt x="26" y="57"/>
                </a:cubicBezTo>
                <a:cubicBezTo>
                  <a:pt x="26" y="57"/>
                  <a:pt x="26" y="58"/>
                  <a:pt x="27" y="59"/>
                </a:cubicBezTo>
                <a:cubicBezTo>
                  <a:pt x="27" y="59"/>
                  <a:pt x="27" y="60"/>
                  <a:pt x="27" y="60"/>
                </a:cubicBezTo>
                <a:cubicBezTo>
                  <a:pt x="27" y="60"/>
                  <a:pt x="28" y="61"/>
                  <a:pt x="28" y="61"/>
                </a:cubicBezTo>
                <a:cubicBezTo>
                  <a:pt x="28" y="61"/>
                  <a:pt x="28" y="61"/>
                  <a:pt x="28" y="61"/>
                </a:cubicBezTo>
                <a:cubicBezTo>
                  <a:pt x="28" y="61"/>
                  <a:pt x="28" y="61"/>
                  <a:pt x="28" y="62"/>
                </a:cubicBezTo>
                <a:cubicBezTo>
                  <a:pt x="29" y="63"/>
                  <a:pt x="29" y="64"/>
                  <a:pt x="29" y="66"/>
                </a:cubicBezTo>
                <a:cubicBezTo>
                  <a:pt x="29" y="69"/>
                  <a:pt x="31" y="71"/>
                  <a:pt x="31" y="74"/>
                </a:cubicBezTo>
                <a:cubicBezTo>
                  <a:pt x="32" y="77"/>
                  <a:pt x="33" y="81"/>
                  <a:pt x="34" y="84"/>
                </a:cubicBezTo>
                <a:cubicBezTo>
                  <a:pt x="35" y="86"/>
                  <a:pt x="35" y="88"/>
                  <a:pt x="36" y="90"/>
                </a:cubicBezTo>
                <a:cubicBezTo>
                  <a:pt x="36" y="92"/>
                  <a:pt x="37" y="94"/>
                  <a:pt x="37" y="96"/>
                </a:cubicBezTo>
                <a:cubicBezTo>
                  <a:pt x="38" y="99"/>
                  <a:pt x="39" y="102"/>
                  <a:pt x="40" y="105"/>
                </a:cubicBezTo>
                <a:cubicBezTo>
                  <a:pt x="40" y="108"/>
                  <a:pt x="40" y="110"/>
                  <a:pt x="41" y="113"/>
                </a:cubicBezTo>
                <a:cubicBezTo>
                  <a:pt x="42" y="117"/>
                  <a:pt x="42" y="122"/>
                  <a:pt x="43" y="126"/>
                </a:cubicBezTo>
                <a:cubicBezTo>
                  <a:pt x="43" y="126"/>
                  <a:pt x="43" y="127"/>
                  <a:pt x="43" y="127"/>
                </a:cubicBezTo>
                <a:cubicBezTo>
                  <a:pt x="42" y="127"/>
                  <a:pt x="41" y="126"/>
                  <a:pt x="41" y="125"/>
                </a:cubicBezTo>
                <a:cubicBezTo>
                  <a:pt x="42" y="122"/>
                  <a:pt x="40" y="121"/>
                  <a:pt x="40" y="118"/>
                </a:cubicBezTo>
                <a:cubicBezTo>
                  <a:pt x="38" y="116"/>
                  <a:pt x="37" y="114"/>
                  <a:pt x="35" y="111"/>
                </a:cubicBezTo>
                <a:cubicBezTo>
                  <a:pt x="35" y="111"/>
                  <a:pt x="35" y="109"/>
                  <a:pt x="35" y="108"/>
                </a:cubicBezTo>
                <a:cubicBezTo>
                  <a:pt x="34" y="106"/>
                  <a:pt x="34" y="104"/>
                  <a:pt x="34" y="102"/>
                </a:cubicBezTo>
                <a:cubicBezTo>
                  <a:pt x="33" y="100"/>
                  <a:pt x="32" y="99"/>
                  <a:pt x="31" y="97"/>
                </a:cubicBezTo>
                <a:cubicBezTo>
                  <a:pt x="30" y="94"/>
                  <a:pt x="28" y="92"/>
                  <a:pt x="26" y="91"/>
                </a:cubicBezTo>
                <a:cubicBezTo>
                  <a:pt x="25" y="90"/>
                  <a:pt x="24" y="90"/>
                  <a:pt x="24" y="90"/>
                </a:cubicBezTo>
                <a:cubicBezTo>
                  <a:pt x="22" y="87"/>
                  <a:pt x="20" y="85"/>
                  <a:pt x="18" y="82"/>
                </a:cubicBezTo>
                <a:cubicBezTo>
                  <a:pt x="15" y="80"/>
                  <a:pt x="12" y="80"/>
                  <a:pt x="9" y="83"/>
                </a:cubicBezTo>
                <a:cubicBezTo>
                  <a:pt x="9" y="83"/>
                  <a:pt x="8" y="84"/>
                  <a:pt x="8" y="84"/>
                </a:cubicBezTo>
                <a:cubicBezTo>
                  <a:pt x="3" y="87"/>
                  <a:pt x="0" y="93"/>
                  <a:pt x="3" y="98"/>
                </a:cubicBezTo>
                <a:cubicBezTo>
                  <a:pt x="5" y="102"/>
                  <a:pt x="6" y="105"/>
                  <a:pt x="8" y="107"/>
                </a:cubicBezTo>
                <a:cubicBezTo>
                  <a:pt x="11" y="111"/>
                  <a:pt x="14" y="114"/>
                  <a:pt x="18" y="116"/>
                </a:cubicBezTo>
                <a:cubicBezTo>
                  <a:pt x="20" y="116"/>
                  <a:pt x="22" y="117"/>
                  <a:pt x="24" y="119"/>
                </a:cubicBezTo>
                <a:cubicBezTo>
                  <a:pt x="30" y="123"/>
                  <a:pt x="35" y="128"/>
                  <a:pt x="39" y="134"/>
                </a:cubicBezTo>
                <a:cubicBezTo>
                  <a:pt x="40" y="135"/>
                  <a:pt x="41" y="138"/>
                  <a:pt x="44" y="137"/>
                </a:cubicBezTo>
                <a:cubicBezTo>
                  <a:pt x="44" y="137"/>
                  <a:pt x="44" y="138"/>
                  <a:pt x="44" y="138"/>
                </a:cubicBezTo>
                <a:cubicBezTo>
                  <a:pt x="44" y="139"/>
                  <a:pt x="45" y="141"/>
                  <a:pt x="45" y="142"/>
                </a:cubicBezTo>
                <a:cubicBezTo>
                  <a:pt x="45" y="142"/>
                  <a:pt x="45" y="142"/>
                  <a:pt x="45" y="142"/>
                </a:cubicBezTo>
                <a:cubicBezTo>
                  <a:pt x="45" y="142"/>
                  <a:pt x="44" y="142"/>
                  <a:pt x="44" y="143"/>
                </a:cubicBezTo>
                <a:cubicBezTo>
                  <a:pt x="45" y="145"/>
                  <a:pt x="45" y="148"/>
                  <a:pt x="45" y="151"/>
                </a:cubicBezTo>
                <a:cubicBezTo>
                  <a:pt x="45" y="151"/>
                  <a:pt x="45" y="151"/>
                  <a:pt x="45" y="151"/>
                </a:cubicBezTo>
                <a:cubicBezTo>
                  <a:pt x="45" y="153"/>
                  <a:pt x="45" y="154"/>
                  <a:pt x="45" y="155"/>
                </a:cubicBezTo>
                <a:cubicBezTo>
                  <a:pt x="45" y="155"/>
                  <a:pt x="46" y="157"/>
                  <a:pt x="45" y="157"/>
                </a:cubicBezTo>
                <a:cubicBezTo>
                  <a:pt x="43" y="155"/>
                  <a:pt x="42" y="153"/>
                  <a:pt x="39" y="153"/>
                </a:cubicBezTo>
                <a:cubicBezTo>
                  <a:pt x="38" y="153"/>
                  <a:pt x="37" y="152"/>
                  <a:pt x="36" y="152"/>
                </a:cubicBezTo>
                <a:cubicBezTo>
                  <a:pt x="35" y="151"/>
                  <a:pt x="34" y="151"/>
                  <a:pt x="32" y="150"/>
                </a:cubicBezTo>
                <a:cubicBezTo>
                  <a:pt x="31" y="149"/>
                  <a:pt x="30" y="147"/>
                  <a:pt x="28" y="147"/>
                </a:cubicBezTo>
                <a:cubicBezTo>
                  <a:pt x="25" y="145"/>
                  <a:pt x="23" y="147"/>
                  <a:pt x="20" y="147"/>
                </a:cubicBezTo>
                <a:cubicBezTo>
                  <a:pt x="18" y="148"/>
                  <a:pt x="17" y="150"/>
                  <a:pt x="15" y="152"/>
                </a:cubicBezTo>
                <a:cubicBezTo>
                  <a:pt x="12" y="156"/>
                  <a:pt x="14" y="162"/>
                  <a:pt x="17" y="165"/>
                </a:cubicBezTo>
                <a:cubicBezTo>
                  <a:pt x="17" y="165"/>
                  <a:pt x="18" y="165"/>
                  <a:pt x="18" y="165"/>
                </a:cubicBezTo>
                <a:cubicBezTo>
                  <a:pt x="18" y="166"/>
                  <a:pt x="19" y="167"/>
                  <a:pt x="20" y="168"/>
                </a:cubicBezTo>
                <a:cubicBezTo>
                  <a:pt x="20" y="169"/>
                  <a:pt x="20" y="169"/>
                  <a:pt x="21" y="170"/>
                </a:cubicBezTo>
                <a:cubicBezTo>
                  <a:pt x="22" y="171"/>
                  <a:pt x="24" y="173"/>
                  <a:pt x="25" y="175"/>
                </a:cubicBezTo>
                <a:cubicBezTo>
                  <a:pt x="27" y="177"/>
                  <a:pt x="29" y="179"/>
                  <a:pt x="31" y="182"/>
                </a:cubicBezTo>
                <a:cubicBezTo>
                  <a:pt x="34" y="185"/>
                  <a:pt x="36" y="188"/>
                  <a:pt x="39" y="191"/>
                </a:cubicBezTo>
                <a:cubicBezTo>
                  <a:pt x="40" y="193"/>
                  <a:pt x="41" y="194"/>
                  <a:pt x="42" y="196"/>
                </a:cubicBezTo>
                <a:cubicBezTo>
                  <a:pt x="43" y="197"/>
                  <a:pt x="44" y="199"/>
                  <a:pt x="44" y="200"/>
                </a:cubicBezTo>
                <a:cubicBezTo>
                  <a:pt x="45" y="202"/>
                  <a:pt x="45" y="203"/>
                  <a:pt x="46" y="204"/>
                </a:cubicBezTo>
                <a:cubicBezTo>
                  <a:pt x="46" y="205"/>
                  <a:pt x="46" y="206"/>
                  <a:pt x="46" y="207"/>
                </a:cubicBezTo>
                <a:cubicBezTo>
                  <a:pt x="46" y="209"/>
                  <a:pt x="46" y="211"/>
                  <a:pt x="46" y="213"/>
                </a:cubicBezTo>
                <a:cubicBezTo>
                  <a:pt x="46" y="214"/>
                  <a:pt x="46" y="214"/>
                  <a:pt x="46" y="214"/>
                </a:cubicBezTo>
                <a:cubicBezTo>
                  <a:pt x="46" y="216"/>
                  <a:pt x="46" y="219"/>
                  <a:pt x="46" y="221"/>
                </a:cubicBezTo>
                <a:cubicBezTo>
                  <a:pt x="46" y="223"/>
                  <a:pt x="46" y="225"/>
                  <a:pt x="46" y="226"/>
                </a:cubicBezTo>
                <a:cubicBezTo>
                  <a:pt x="46" y="227"/>
                  <a:pt x="45" y="227"/>
                  <a:pt x="45" y="228"/>
                </a:cubicBezTo>
                <a:cubicBezTo>
                  <a:pt x="45" y="228"/>
                  <a:pt x="45" y="228"/>
                  <a:pt x="45" y="228"/>
                </a:cubicBezTo>
                <a:cubicBezTo>
                  <a:pt x="45" y="226"/>
                  <a:pt x="44" y="225"/>
                  <a:pt x="44" y="224"/>
                </a:cubicBezTo>
                <a:cubicBezTo>
                  <a:pt x="44" y="222"/>
                  <a:pt x="43" y="221"/>
                  <a:pt x="42" y="220"/>
                </a:cubicBezTo>
                <a:cubicBezTo>
                  <a:pt x="42" y="216"/>
                  <a:pt x="40" y="214"/>
                  <a:pt x="38" y="211"/>
                </a:cubicBezTo>
                <a:cubicBezTo>
                  <a:pt x="38" y="211"/>
                  <a:pt x="37" y="211"/>
                  <a:pt x="37" y="211"/>
                </a:cubicBezTo>
                <a:cubicBezTo>
                  <a:pt x="37" y="211"/>
                  <a:pt x="38" y="211"/>
                  <a:pt x="38" y="211"/>
                </a:cubicBezTo>
                <a:cubicBezTo>
                  <a:pt x="38" y="210"/>
                  <a:pt x="37" y="209"/>
                  <a:pt x="37" y="208"/>
                </a:cubicBezTo>
                <a:cubicBezTo>
                  <a:pt x="35" y="208"/>
                  <a:pt x="34" y="207"/>
                  <a:pt x="33" y="206"/>
                </a:cubicBezTo>
                <a:cubicBezTo>
                  <a:pt x="32" y="203"/>
                  <a:pt x="30" y="202"/>
                  <a:pt x="28" y="201"/>
                </a:cubicBezTo>
                <a:cubicBezTo>
                  <a:pt x="26" y="198"/>
                  <a:pt x="22" y="198"/>
                  <a:pt x="19" y="198"/>
                </a:cubicBezTo>
                <a:cubicBezTo>
                  <a:pt x="18" y="198"/>
                  <a:pt x="17" y="199"/>
                  <a:pt x="16" y="200"/>
                </a:cubicBezTo>
                <a:cubicBezTo>
                  <a:pt x="15" y="201"/>
                  <a:pt x="15" y="201"/>
                  <a:pt x="14" y="202"/>
                </a:cubicBezTo>
                <a:cubicBezTo>
                  <a:pt x="12" y="205"/>
                  <a:pt x="10" y="208"/>
                  <a:pt x="8" y="211"/>
                </a:cubicBezTo>
                <a:cubicBezTo>
                  <a:pt x="7" y="214"/>
                  <a:pt x="6" y="217"/>
                  <a:pt x="8" y="220"/>
                </a:cubicBezTo>
                <a:cubicBezTo>
                  <a:pt x="10" y="223"/>
                  <a:pt x="10" y="227"/>
                  <a:pt x="13" y="230"/>
                </a:cubicBezTo>
                <a:cubicBezTo>
                  <a:pt x="14" y="232"/>
                  <a:pt x="15" y="233"/>
                  <a:pt x="16" y="235"/>
                </a:cubicBezTo>
                <a:cubicBezTo>
                  <a:pt x="16" y="236"/>
                  <a:pt x="17" y="237"/>
                  <a:pt x="17" y="237"/>
                </a:cubicBezTo>
                <a:cubicBezTo>
                  <a:pt x="38" y="237"/>
                  <a:pt x="38" y="237"/>
                  <a:pt x="38" y="237"/>
                </a:cubicBezTo>
                <a:cubicBezTo>
                  <a:pt x="37" y="234"/>
                  <a:pt x="35" y="232"/>
                  <a:pt x="34" y="229"/>
                </a:cubicBezTo>
                <a:cubicBezTo>
                  <a:pt x="34" y="229"/>
                  <a:pt x="34" y="229"/>
                  <a:pt x="34" y="229"/>
                </a:cubicBezTo>
                <a:cubicBezTo>
                  <a:pt x="35" y="232"/>
                  <a:pt x="37" y="234"/>
                  <a:pt x="38" y="237"/>
                </a:cubicBezTo>
                <a:cubicBezTo>
                  <a:pt x="53" y="237"/>
                  <a:pt x="53" y="237"/>
                  <a:pt x="53" y="237"/>
                </a:cubicBezTo>
                <a:cubicBezTo>
                  <a:pt x="53" y="234"/>
                  <a:pt x="54" y="230"/>
                  <a:pt x="54" y="227"/>
                </a:cubicBezTo>
                <a:cubicBezTo>
                  <a:pt x="54" y="224"/>
                  <a:pt x="53" y="221"/>
                  <a:pt x="53" y="219"/>
                </a:cubicBezTo>
                <a:close/>
                <a:moveTo>
                  <a:pt x="80" y="162"/>
                </a:moveTo>
                <a:cubicBezTo>
                  <a:pt x="80" y="162"/>
                  <a:pt x="80" y="162"/>
                  <a:pt x="80" y="162"/>
                </a:cubicBezTo>
                <a:cubicBezTo>
                  <a:pt x="80" y="162"/>
                  <a:pt x="80" y="162"/>
                  <a:pt x="80" y="162"/>
                </a:cubicBezTo>
                <a:cubicBezTo>
                  <a:pt x="80" y="162"/>
                  <a:pt x="80" y="162"/>
                  <a:pt x="80" y="162"/>
                </a:cubicBezTo>
                <a:close/>
                <a:moveTo>
                  <a:pt x="79" y="149"/>
                </a:moveTo>
                <a:cubicBezTo>
                  <a:pt x="79" y="149"/>
                  <a:pt x="79" y="149"/>
                  <a:pt x="79" y="148"/>
                </a:cubicBezTo>
                <a:cubicBezTo>
                  <a:pt x="79" y="149"/>
                  <a:pt x="79" y="149"/>
                  <a:pt x="79" y="149"/>
                </a:cubicBezTo>
                <a:cubicBezTo>
                  <a:pt x="78" y="150"/>
                  <a:pt x="77" y="151"/>
                  <a:pt x="77" y="152"/>
                </a:cubicBezTo>
                <a:cubicBezTo>
                  <a:pt x="77" y="151"/>
                  <a:pt x="78" y="150"/>
                  <a:pt x="79" y="149"/>
                </a:cubicBezTo>
                <a:close/>
                <a:moveTo>
                  <a:pt x="63" y="79"/>
                </a:moveTo>
                <a:cubicBezTo>
                  <a:pt x="63" y="80"/>
                  <a:pt x="64" y="82"/>
                  <a:pt x="64" y="83"/>
                </a:cubicBezTo>
                <a:cubicBezTo>
                  <a:pt x="63" y="84"/>
                  <a:pt x="63" y="85"/>
                  <a:pt x="63" y="86"/>
                </a:cubicBezTo>
                <a:cubicBezTo>
                  <a:pt x="63" y="85"/>
                  <a:pt x="63" y="84"/>
                  <a:pt x="64" y="83"/>
                </a:cubicBezTo>
                <a:cubicBezTo>
                  <a:pt x="64" y="82"/>
                  <a:pt x="63" y="80"/>
                  <a:pt x="63" y="79"/>
                </a:cubicBezTo>
                <a:close/>
                <a:moveTo>
                  <a:pt x="60" y="80"/>
                </a:moveTo>
                <a:cubicBezTo>
                  <a:pt x="60" y="80"/>
                  <a:pt x="61" y="80"/>
                  <a:pt x="61" y="79"/>
                </a:cubicBezTo>
                <a:cubicBezTo>
                  <a:pt x="61" y="80"/>
                  <a:pt x="60" y="80"/>
                  <a:pt x="60" y="80"/>
                </a:cubicBezTo>
                <a:cubicBezTo>
                  <a:pt x="60" y="81"/>
                  <a:pt x="60" y="81"/>
                  <a:pt x="60" y="81"/>
                </a:cubicBezTo>
                <a:cubicBezTo>
                  <a:pt x="60" y="81"/>
                  <a:pt x="60" y="81"/>
                  <a:pt x="60" y="80"/>
                </a:cubicBezTo>
                <a:close/>
                <a:moveTo>
                  <a:pt x="60" y="99"/>
                </a:moveTo>
                <a:cubicBezTo>
                  <a:pt x="60" y="99"/>
                  <a:pt x="60" y="99"/>
                  <a:pt x="60" y="99"/>
                </a:cubicBezTo>
                <a:cubicBezTo>
                  <a:pt x="60" y="96"/>
                  <a:pt x="61" y="93"/>
                  <a:pt x="62" y="91"/>
                </a:cubicBezTo>
                <a:cubicBezTo>
                  <a:pt x="61" y="93"/>
                  <a:pt x="60" y="96"/>
                  <a:pt x="60" y="99"/>
                </a:cubicBezTo>
                <a:cubicBezTo>
                  <a:pt x="60" y="99"/>
                  <a:pt x="60" y="99"/>
                  <a:pt x="60" y="99"/>
                </a:cubicBezTo>
                <a:cubicBezTo>
                  <a:pt x="58" y="101"/>
                  <a:pt x="57" y="104"/>
                  <a:pt x="56" y="107"/>
                </a:cubicBezTo>
                <a:cubicBezTo>
                  <a:pt x="57" y="104"/>
                  <a:pt x="58" y="101"/>
                  <a:pt x="60" y="99"/>
                </a:cubicBezTo>
                <a:close/>
                <a:moveTo>
                  <a:pt x="52" y="103"/>
                </a:moveTo>
                <a:cubicBezTo>
                  <a:pt x="52" y="103"/>
                  <a:pt x="52" y="102"/>
                  <a:pt x="52" y="102"/>
                </a:cubicBezTo>
                <a:cubicBezTo>
                  <a:pt x="52" y="102"/>
                  <a:pt x="52" y="103"/>
                  <a:pt x="52" y="103"/>
                </a:cubicBezTo>
                <a:cubicBezTo>
                  <a:pt x="52" y="103"/>
                  <a:pt x="52" y="104"/>
                  <a:pt x="52" y="104"/>
                </a:cubicBezTo>
                <a:cubicBezTo>
                  <a:pt x="52" y="104"/>
                  <a:pt x="52" y="103"/>
                  <a:pt x="52" y="103"/>
                </a:cubicBezTo>
                <a:close/>
                <a:moveTo>
                  <a:pt x="13" y="16"/>
                </a:moveTo>
                <a:cubicBezTo>
                  <a:pt x="13" y="16"/>
                  <a:pt x="13" y="16"/>
                  <a:pt x="14" y="17"/>
                </a:cubicBezTo>
                <a:cubicBezTo>
                  <a:pt x="13" y="16"/>
                  <a:pt x="13" y="16"/>
                  <a:pt x="13" y="16"/>
                </a:cubicBezTo>
                <a:cubicBezTo>
                  <a:pt x="12" y="16"/>
                  <a:pt x="11" y="17"/>
                  <a:pt x="11" y="17"/>
                </a:cubicBezTo>
                <a:cubicBezTo>
                  <a:pt x="11" y="17"/>
                  <a:pt x="12" y="16"/>
                  <a:pt x="13" y="16"/>
                </a:cubicBezTo>
                <a:close/>
                <a:moveTo>
                  <a:pt x="17" y="46"/>
                </a:moveTo>
                <a:cubicBezTo>
                  <a:pt x="17" y="46"/>
                  <a:pt x="17" y="46"/>
                  <a:pt x="17" y="46"/>
                </a:cubicBezTo>
                <a:cubicBezTo>
                  <a:pt x="17" y="46"/>
                  <a:pt x="17" y="46"/>
                  <a:pt x="17" y="46"/>
                </a:cubicBezTo>
                <a:cubicBezTo>
                  <a:pt x="16" y="45"/>
                  <a:pt x="16" y="44"/>
                  <a:pt x="16" y="43"/>
                </a:cubicBezTo>
                <a:cubicBezTo>
                  <a:pt x="16" y="44"/>
                  <a:pt x="16" y="45"/>
                  <a:pt x="17" y="46"/>
                </a:cubicBezTo>
                <a:cubicBezTo>
                  <a:pt x="17" y="46"/>
                  <a:pt x="17" y="46"/>
                  <a:pt x="17" y="46"/>
                </a:cubicBezTo>
                <a:cubicBezTo>
                  <a:pt x="17" y="46"/>
                  <a:pt x="17" y="46"/>
                  <a:pt x="17" y="47"/>
                </a:cubicBezTo>
                <a:cubicBezTo>
                  <a:pt x="17" y="46"/>
                  <a:pt x="17" y="46"/>
                  <a:pt x="17" y="46"/>
                </a:cubicBezTo>
                <a:close/>
                <a:moveTo>
                  <a:pt x="19" y="39"/>
                </a:moveTo>
                <a:cubicBezTo>
                  <a:pt x="18" y="36"/>
                  <a:pt x="16" y="32"/>
                  <a:pt x="15" y="28"/>
                </a:cubicBezTo>
                <a:cubicBezTo>
                  <a:pt x="14" y="26"/>
                  <a:pt x="13" y="24"/>
                  <a:pt x="12" y="22"/>
                </a:cubicBezTo>
                <a:cubicBezTo>
                  <a:pt x="11" y="22"/>
                  <a:pt x="10" y="21"/>
                  <a:pt x="9" y="21"/>
                </a:cubicBezTo>
                <a:cubicBezTo>
                  <a:pt x="10" y="21"/>
                  <a:pt x="11" y="22"/>
                  <a:pt x="12" y="22"/>
                </a:cubicBezTo>
                <a:cubicBezTo>
                  <a:pt x="13" y="24"/>
                  <a:pt x="14" y="26"/>
                  <a:pt x="15" y="28"/>
                </a:cubicBezTo>
                <a:cubicBezTo>
                  <a:pt x="16" y="32"/>
                  <a:pt x="18" y="36"/>
                  <a:pt x="19" y="39"/>
                </a:cubicBezTo>
                <a:cubicBezTo>
                  <a:pt x="20" y="41"/>
                  <a:pt x="21" y="43"/>
                  <a:pt x="22" y="45"/>
                </a:cubicBezTo>
                <a:cubicBezTo>
                  <a:pt x="21" y="43"/>
                  <a:pt x="20" y="41"/>
                  <a:pt x="19" y="39"/>
                </a:cubicBezTo>
                <a:close/>
                <a:moveTo>
                  <a:pt x="28" y="51"/>
                </a:moveTo>
                <a:cubicBezTo>
                  <a:pt x="28" y="50"/>
                  <a:pt x="28" y="50"/>
                  <a:pt x="29" y="50"/>
                </a:cubicBezTo>
                <a:cubicBezTo>
                  <a:pt x="28" y="50"/>
                  <a:pt x="28" y="50"/>
                  <a:pt x="28" y="51"/>
                </a:cubicBezTo>
                <a:cubicBezTo>
                  <a:pt x="29" y="52"/>
                  <a:pt x="29" y="53"/>
                  <a:pt x="30" y="55"/>
                </a:cubicBezTo>
                <a:cubicBezTo>
                  <a:pt x="29" y="53"/>
                  <a:pt x="29" y="52"/>
                  <a:pt x="28" y="51"/>
                </a:cubicBezTo>
                <a:close/>
                <a:moveTo>
                  <a:pt x="17" y="224"/>
                </a:moveTo>
                <a:cubicBezTo>
                  <a:pt x="17" y="224"/>
                  <a:pt x="16" y="223"/>
                  <a:pt x="16" y="223"/>
                </a:cubicBezTo>
                <a:cubicBezTo>
                  <a:pt x="16" y="223"/>
                  <a:pt x="17" y="224"/>
                  <a:pt x="17" y="224"/>
                </a:cubicBezTo>
                <a:close/>
                <a:moveTo>
                  <a:pt x="23" y="222"/>
                </a:moveTo>
                <a:cubicBezTo>
                  <a:pt x="23" y="222"/>
                  <a:pt x="23" y="222"/>
                  <a:pt x="23" y="222"/>
                </a:cubicBezTo>
                <a:cubicBezTo>
                  <a:pt x="23" y="222"/>
                  <a:pt x="23" y="221"/>
                  <a:pt x="23" y="221"/>
                </a:cubicBezTo>
                <a:cubicBezTo>
                  <a:pt x="23" y="221"/>
                  <a:pt x="23" y="222"/>
                  <a:pt x="23" y="222"/>
                </a:cubicBezTo>
                <a:close/>
                <a:moveTo>
                  <a:pt x="27" y="227"/>
                </a:moveTo>
                <a:cubicBezTo>
                  <a:pt x="24" y="228"/>
                  <a:pt x="22" y="229"/>
                  <a:pt x="19" y="230"/>
                </a:cubicBezTo>
                <a:cubicBezTo>
                  <a:pt x="22" y="229"/>
                  <a:pt x="24" y="228"/>
                  <a:pt x="27" y="227"/>
                </a:cubicBezTo>
                <a:close/>
                <a:moveTo>
                  <a:pt x="48" y="225"/>
                </a:moveTo>
                <a:cubicBezTo>
                  <a:pt x="48" y="225"/>
                  <a:pt x="47" y="225"/>
                  <a:pt x="47" y="225"/>
                </a:cubicBezTo>
                <a:cubicBezTo>
                  <a:pt x="47" y="225"/>
                  <a:pt x="48" y="225"/>
                  <a:pt x="48" y="225"/>
                </a:cubicBezTo>
                <a:close/>
                <a:moveTo>
                  <a:pt x="46" y="181"/>
                </a:moveTo>
                <a:cubicBezTo>
                  <a:pt x="46" y="181"/>
                  <a:pt x="46" y="181"/>
                  <a:pt x="46" y="181"/>
                </a:cubicBezTo>
                <a:cubicBezTo>
                  <a:pt x="47" y="181"/>
                  <a:pt x="48" y="181"/>
                  <a:pt x="49" y="181"/>
                </a:cubicBezTo>
                <a:cubicBezTo>
                  <a:pt x="48" y="181"/>
                  <a:pt x="47" y="181"/>
                  <a:pt x="46" y="181"/>
                </a:cubicBezTo>
                <a:close/>
                <a:moveTo>
                  <a:pt x="52" y="182"/>
                </a:moveTo>
                <a:cubicBezTo>
                  <a:pt x="52" y="182"/>
                  <a:pt x="52" y="182"/>
                  <a:pt x="52" y="182"/>
                </a:cubicBezTo>
                <a:cubicBezTo>
                  <a:pt x="52" y="182"/>
                  <a:pt x="51" y="181"/>
                  <a:pt x="50" y="181"/>
                </a:cubicBezTo>
                <a:cubicBezTo>
                  <a:pt x="51" y="181"/>
                  <a:pt x="52" y="182"/>
                  <a:pt x="52" y="18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Freeform 14">
            <a:extLst>
              <a:ext uri="{FF2B5EF4-FFF2-40B4-BE49-F238E27FC236}">
                <a16:creationId xmlns="" xmlns:a16="http://schemas.microsoft.com/office/drawing/2014/main" id="{74C154CA-AC36-49D8-B790-C0A54CFA668B}"/>
              </a:ext>
            </a:extLst>
          </p:cNvPr>
          <p:cNvSpPr>
            <a:spLocks noEditPoints="1"/>
          </p:cNvSpPr>
          <p:nvPr/>
        </p:nvSpPr>
        <p:spPr bwMode="auto">
          <a:xfrm rot="17121269">
            <a:off x="402411" y="1807019"/>
            <a:ext cx="542925" cy="1368425"/>
          </a:xfrm>
          <a:custGeom>
            <a:avLst/>
            <a:gdLst>
              <a:gd name="T0" fmla="*/ 74 w 86"/>
              <a:gd name="T1" fmla="*/ 76 h 216"/>
              <a:gd name="T2" fmla="*/ 51 w 86"/>
              <a:gd name="T3" fmla="*/ 65 h 216"/>
              <a:gd name="T4" fmla="*/ 34 w 86"/>
              <a:gd name="T5" fmla="*/ 33 h 216"/>
              <a:gd name="T6" fmla="*/ 28 w 86"/>
              <a:gd name="T7" fmla="*/ 24 h 216"/>
              <a:gd name="T8" fmla="*/ 21 w 86"/>
              <a:gd name="T9" fmla="*/ 14 h 216"/>
              <a:gd name="T10" fmla="*/ 11 w 86"/>
              <a:gd name="T11" fmla="*/ 5 h 216"/>
              <a:gd name="T12" fmla="*/ 1 w 86"/>
              <a:gd name="T13" fmla="*/ 1 h 216"/>
              <a:gd name="T14" fmla="*/ 12 w 86"/>
              <a:gd name="T15" fmla="*/ 14 h 216"/>
              <a:gd name="T16" fmla="*/ 32 w 86"/>
              <a:gd name="T17" fmla="*/ 36 h 216"/>
              <a:gd name="T18" fmla="*/ 49 w 86"/>
              <a:gd name="T19" fmla="*/ 66 h 216"/>
              <a:gd name="T20" fmla="*/ 47 w 86"/>
              <a:gd name="T21" fmla="*/ 72 h 216"/>
              <a:gd name="T22" fmla="*/ 30 w 86"/>
              <a:gd name="T23" fmla="*/ 91 h 216"/>
              <a:gd name="T24" fmla="*/ 37 w 86"/>
              <a:gd name="T25" fmla="*/ 106 h 216"/>
              <a:gd name="T26" fmla="*/ 48 w 86"/>
              <a:gd name="T27" fmla="*/ 90 h 216"/>
              <a:gd name="T28" fmla="*/ 52 w 86"/>
              <a:gd name="T29" fmla="*/ 79 h 216"/>
              <a:gd name="T30" fmla="*/ 55 w 86"/>
              <a:gd name="T31" fmla="*/ 93 h 216"/>
              <a:gd name="T32" fmla="*/ 47 w 86"/>
              <a:gd name="T33" fmla="*/ 110 h 216"/>
              <a:gd name="T34" fmla="*/ 44 w 86"/>
              <a:gd name="T35" fmla="*/ 130 h 216"/>
              <a:gd name="T36" fmla="*/ 56 w 86"/>
              <a:gd name="T37" fmla="*/ 118 h 216"/>
              <a:gd name="T38" fmla="*/ 54 w 86"/>
              <a:gd name="T39" fmla="*/ 132 h 216"/>
              <a:gd name="T40" fmla="*/ 40 w 86"/>
              <a:gd name="T41" fmla="*/ 150 h 216"/>
              <a:gd name="T42" fmla="*/ 53 w 86"/>
              <a:gd name="T43" fmla="*/ 151 h 216"/>
              <a:gd name="T44" fmla="*/ 40 w 86"/>
              <a:gd name="T45" fmla="*/ 166 h 216"/>
              <a:gd name="T46" fmla="*/ 45 w 86"/>
              <a:gd name="T47" fmla="*/ 174 h 216"/>
              <a:gd name="T48" fmla="*/ 50 w 86"/>
              <a:gd name="T49" fmla="*/ 168 h 216"/>
              <a:gd name="T50" fmla="*/ 43 w 86"/>
              <a:gd name="T51" fmla="*/ 190 h 216"/>
              <a:gd name="T52" fmla="*/ 38 w 86"/>
              <a:gd name="T53" fmla="*/ 194 h 216"/>
              <a:gd name="T54" fmla="*/ 35 w 86"/>
              <a:gd name="T55" fmla="*/ 215 h 216"/>
              <a:gd name="T56" fmla="*/ 46 w 86"/>
              <a:gd name="T57" fmla="*/ 188 h 216"/>
              <a:gd name="T58" fmla="*/ 58 w 86"/>
              <a:gd name="T59" fmla="*/ 190 h 216"/>
              <a:gd name="T60" fmla="*/ 62 w 86"/>
              <a:gd name="T61" fmla="*/ 179 h 216"/>
              <a:gd name="T62" fmla="*/ 55 w 86"/>
              <a:gd name="T63" fmla="*/ 160 h 216"/>
              <a:gd name="T64" fmla="*/ 58 w 86"/>
              <a:gd name="T65" fmla="*/ 145 h 216"/>
              <a:gd name="T66" fmla="*/ 72 w 86"/>
              <a:gd name="T67" fmla="*/ 161 h 216"/>
              <a:gd name="T68" fmla="*/ 67 w 86"/>
              <a:gd name="T69" fmla="*/ 143 h 216"/>
              <a:gd name="T70" fmla="*/ 59 w 86"/>
              <a:gd name="T71" fmla="*/ 128 h 216"/>
              <a:gd name="T72" fmla="*/ 60 w 86"/>
              <a:gd name="T73" fmla="*/ 108 h 216"/>
              <a:gd name="T74" fmla="*/ 63 w 86"/>
              <a:gd name="T75" fmla="*/ 114 h 216"/>
              <a:gd name="T76" fmla="*/ 79 w 86"/>
              <a:gd name="T77" fmla="*/ 131 h 216"/>
              <a:gd name="T78" fmla="*/ 77 w 86"/>
              <a:gd name="T79" fmla="*/ 113 h 216"/>
              <a:gd name="T80" fmla="*/ 60 w 86"/>
              <a:gd name="T81" fmla="*/ 99 h 216"/>
              <a:gd name="T82" fmla="*/ 57 w 86"/>
              <a:gd name="T83" fmla="*/ 82 h 216"/>
              <a:gd name="T84" fmla="*/ 64 w 86"/>
              <a:gd name="T85" fmla="*/ 88 h 216"/>
              <a:gd name="T86" fmla="*/ 81 w 86"/>
              <a:gd name="T87" fmla="*/ 99 h 216"/>
              <a:gd name="T88" fmla="*/ 32 w 86"/>
              <a:gd name="T89" fmla="*/ 101 h 216"/>
              <a:gd name="T90" fmla="*/ 37 w 86"/>
              <a:gd name="T91" fmla="*/ 96 h 216"/>
              <a:gd name="T92" fmla="*/ 38 w 86"/>
              <a:gd name="T93" fmla="*/ 104 h 216"/>
              <a:gd name="T94" fmla="*/ 48 w 86"/>
              <a:gd name="T95" fmla="*/ 90 h 216"/>
              <a:gd name="T96" fmla="*/ 44 w 86"/>
              <a:gd name="T97" fmla="*/ 119 h 216"/>
              <a:gd name="T98" fmla="*/ 36 w 86"/>
              <a:gd name="T99" fmla="*/ 197 h 216"/>
              <a:gd name="T100" fmla="*/ 37 w 86"/>
              <a:gd name="T101" fmla="*/ 196 h 216"/>
              <a:gd name="T102" fmla="*/ 43 w 86"/>
              <a:gd name="T103" fmla="*/ 193 h 216"/>
              <a:gd name="T104" fmla="*/ 58 w 86"/>
              <a:gd name="T105" fmla="*/ 183 h 216"/>
              <a:gd name="T106" fmla="*/ 69 w 86"/>
              <a:gd name="T107" fmla="*/ 113 h 216"/>
              <a:gd name="T108" fmla="*/ 71 w 86"/>
              <a:gd name="T109" fmla="*/ 120 h 216"/>
              <a:gd name="T110" fmla="*/ 74 w 86"/>
              <a:gd name="T111" fmla="*/ 94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6" h="216">
                <a:moveTo>
                  <a:pt x="85" y="93"/>
                </a:moveTo>
                <a:cubicBezTo>
                  <a:pt x="85" y="92"/>
                  <a:pt x="84" y="90"/>
                  <a:pt x="84" y="89"/>
                </a:cubicBezTo>
                <a:cubicBezTo>
                  <a:pt x="84" y="89"/>
                  <a:pt x="84" y="88"/>
                  <a:pt x="83" y="87"/>
                </a:cubicBezTo>
                <a:cubicBezTo>
                  <a:pt x="83" y="86"/>
                  <a:pt x="82" y="85"/>
                  <a:pt x="82" y="84"/>
                </a:cubicBezTo>
                <a:cubicBezTo>
                  <a:pt x="81" y="83"/>
                  <a:pt x="80" y="82"/>
                  <a:pt x="80" y="81"/>
                </a:cubicBezTo>
                <a:cubicBezTo>
                  <a:pt x="78" y="81"/>
                  <a:pt x="77" y="80"/>
                  <a:pt x="76" y="78"/>
                </a:cubicBezTo>
                <a:cubicBezTo>
                  <a:pt x="76" y="78"/>
                  <a:pt x="76" y="78"/>
                  <a:pt x="76" y="78"/>
                </a:cubicBezTo>
                <a:cubicBezTo>
                  <a:pt x="75" y="77"/>
                  <a:pt x="75" y="77"/>
                  <a:pt x="74" y="76"/>
                </a:cubicBezTo>
                <a:cubicBezTo>
                  <a:pt x="73" y="75"/>
                  <a:pt x="72" y="75"/>
                  <a:pt x="70" y="74"/>
                </a:cubicBezTo>
                <a:cubicBezTo>
                  <a:pt x="68" y="73"/>
                  <a:pt x="67" y="72"/>
                  <a:pt x="65" y="72"/>
                </a:cubicBezTo>
                <a:cubicBezTo>
                  <a:pt x="62" y="71"/>
                  <a:pt x="60" y="70"/>
                  <a:pt x="58" y="70"/>
                </a:cubicBezTo>
                <a:cubicBezTo>
                  <a:pt x="57" y="69"/>
                  <a:pt x="56" y="69"/>
                  <a:pt x="55" y="69"/>
                </a:cubicBezTo>
                <a:cubicBezTo>
                  <a:pt x="54" y="68"/>
                  <a:pt x="53" y="68"/>
                  <a:pt x="52" y="68"/>
                </a:cubicBezTo>
                <a:cubicBezTo>
                  <a:pt x="52" y="68"/>
                  <a:pt x="52" y="68"/>
                  <a:pt x="52" y="68"/>
                </a:cubicBezTo>
                <a:cubicBezTo>
                  <a:pt x="52" y="67"/>
                  <a:pt x="52" y="67"/>
                  <a:pt x="51" y="67"/>
                </a:cubicBezTo>
                <a:cubicBezTo>
                  <a:pt x="51" y="66"/>
                  <a:pt x="51" y="66"/>
                  <a:pt x="51" y="65"/>
                </a:cubicBezTo>
                <a:cubicBezTo>
                  <a:pt x="50" y="64"/>
                  <a:pt x="50" y="62"/>
                  <a:pt x="49" y="61"/>
                </a:cubicBezTo>
                <a:cubicBezTo>
                  <a:pt x="49" y="61"/>
                  <a:pt x="49" y="60"/>
                  <a:pt x="49" y="60"/>
                </a:cubicBezTo>
                <a:cubicBezTo>
                  <a:pt x="48" y="58"/>
                  <a:pt x="47" y="55"/>
                  <a:pt x="46" y="53"/>
                </a:cubicBezTo>
                <a:cubicBezTo>
                  <a:pt x="44" y="50"/>
                  <a:pt x="43" y="47"/>
                  <a:pt x="41" y="44"/>
                </a:cubicBezTo>
                <a:cubicBezTo>
                  <a:pt x="40" y="42"/>
                  <a:pt x="39" y="41"/>
                  <a:pt x="38" y="39"/>
                </a:cubicBezTo>
                <a:cubicBezTo>
                  <a:pt x="38" y="38"/>
                  <a:pt x="37" y="37"/>
                  <a:pt x="37" y="37"/>
                </a:cubicBezTo>
                <a:cubicBezTo>
                  <a:pt x="36" y="36"/>
                  <a:pt x="35" y="35"/>
                  <a:pt x="35" y="34"/>
                </a:cubicBezTo>
                <a:cubicBezTo>
                  <a:pt x="35" y="33"/>
                  <a:pt x="34" y="33"/>
                  <a:pt x="34" y="33"/>
                </a:cubicBezTo>
                <a:cubicBezTo>
                  <a:pt x="34" y="33"/>
                  <a:pt x="34" y="33"/>
                  <a:pt x="34" y="33"/>
                </a:cubicBezTo>
                <a:cubicBezTo>
                  <a:pt x="34" y="33"/>
                  <a:pt x="34" y="32"/>
                  <a:pt x="33" y="32"/>
                </a:cubicBezTo>
                <a:cubicBezTo>
                  <a:pt x="33" y="32"/>
                  <a:pt x="33" y="31"/>
                  <a:pt x="33" y="31"/>
                </a:cubicBezTo>
                <a:cubicBezTo>
                  <a:pt x="32" y="30"/>
                  <a:pt x="32" y="30"/>
                  <a:pt x="32" y="29"/>
                </a:cubicBezTo>
                <a:cubicBezTo>
                  <a:pt x="32" y="29"/>
                  <a:pt x="31" y="29"/>
                  <a:pt x="31" y="29"/>
                </a:cubicBezTo>
                <a:cubicBezTo>
                  <a:pt x="32" y="28"/>
                  <a:pt x="31" y="27"/>
                  <a:pt x="30" y="27"/>
                </a:cubicBezTo>
                <a:cubicBezTo>
                  <a:pt x="30" y="26"/>
                  <a:pt x="29" y="26"/>
                  <a:pt x="29" y="25"/>
                </a:cubicBezTo>
                <a:cubicBezTo>
                  <a:pt x="28" y="25"/>
                  <a:pt x="28" y="24"/>
                  <a:pt x="28" y="24"/>
                </a:cubicBezTo>
                <a:cubicBezTo>
                  <a:pt x="27" y="23"/>
                  <a:pt x="27" y="22"/>
                  <a:pt x="26" y="21"/>
                </a:cubicBezTo>
                <a:cubicBezTo>
                  <a:pt x="26" y="21"/>
                  <a:pt x="26" y="21"/>
                  <a:pt x="26" y="20"/>
                </a:cubicBezTo>
                <a:cubicBezTo>
                  <a:pt x="26" y="20"/>
                  <a:pt x="25" y="20"/>
                  <a:pt x="25" y="19"/>
                </a:cubicBezTo>
                <a:cubicBezTo>
                  <a:pt x="25" y="19"/>
                  <a:pt x="25" y="19"/>
                  <a:pt x="24" y="18"/>
                </a:cubicBezTo>
                <a:cubicBezTo>
                  <a:pt x="24" y="18"/>
                  <a:pt x="24" y="18"/>
                  <a:pt x="24" y="18"/>
                </a:cubicBezTo>
                <a:cubicBezTo>
                  <a:pt x="24" y="18"/>
                  <a:pt x="24" y="18"/>
                  <a:pt x="24" y="18"/>
                </a:cubicBezTo>
                <a:cubicBezTo>
                  <a:pt x="24" y="18"/>
                  <a:pt x="24" y="17"/>
                  <a:pt x="23" y="17"/>
                </a:cubicBezTo>
                <a:cubicBezTo>
                  <a:pt x="23" y="16"/>
                  <a:pt x="22" y="15"/>
                  <a:pt x="21" y="14"/>
                </a:cubicBezTo>
                <a:cubicBezTo>
                  <a:pt x="21" y="14"/>
                  <a:pt x="21" y="14"/>
                  <a:pt x="20" y="14"/>
                </a:cubicBezTo>
                <a:cubicBezTo>
                  <a:pt x="20" y="13"/>
                  <a:pt x="19" y="11"/>
                  <a:pt x="18" y="10"/>
                </a:cubicBezTo>
                <a:cubicBezTo>
                  <a:pt x="17" y="10"/>
                  <a:pt x="16" y="9"/>
                  <a:pt x="16" y="9"/>
                </a:cubicBezTo>
                <a:cubicBezTo>
                  <a:pt x="15" y="8"/>
                  <a:pt x="14" y="8"/>
                  <a:pt x="14" y="7"/>
                </a:cubicBezTo>
                <a:cubicBezTo>
                  <a:pt x="14" y="7"/>
                  <a:pt x="13" y="7"/>
                  <a:pt x="13" y="6"/>
                </a:cubicBezTo>
                <a:cubicBezTo>
                  <a:pt x="13" y="6"/>
                  <a:pt x="13" y="6"/>
                  <a:pt x="13" y="6"/>
                </a:cubicBezTo>
                <a:cubicBezTo>
                  <a:pt x="13" y="6"/>
                  <a:pt x="13" y="6"/>
                  <a:pt x="13" y="6"/>
                </a:cubicBezTo>
                <a:cubicBezTo>
                  <a:pt x="12" y="6"/>
                  <a:pt x="11" y="5"/>
                  <a:pt x="11" y="5"/>
                </a:cubicBezTo>
                <a:cubicBezTo>
                  <a:pt x="10" y="4"/>
                  <a:pt x="10" y="4"/>
                  <a:pt x="10" y="3"/>
                </a:cubicBezTo>
                <a:cubicBezTo>
                  <a:pt x="9" y="3"/>
                  <a:pt x="9" y="3"/>
                  <a:pt x="9" y="3"/>
                </a:cubicBezTo>
                <a:cubicBezTo>
                  <a:pt x="9" y="3"/>
                  <a:pt x="9" y="3"/>
                  <a:pt x="9" y="2"/>
                </a:cubicBezTo>
                <a:cubicBezTo>
                  <a:pt x="9" y="2"/>
                  <a:pt x="8" y="2"/>
                  <a:pt x="8" y="2"/>
                </a:cubicBezTo>
                <a:cubicBezTo>
                  <a:pt x="8" y="2"/>
                  <a:pt x="8" y="2"/>
                  <a:pt x="8" y="2"/>
                </a:cubicBezTo>
                <a:cubicBezTo>
                  <a:pt x="8" y="2"/>
                  <a:pt x="8" y="2"/>
                  <a:pt x="8" y="2"/>
                </a:cubicBezTo>
                <a:cubicBezTo>
                  <a:pt x="6" y="0"/>
                  <a:pt x="4" y="0"/>
                  <a:pt x="2" y="0"/>
                </a:cubicBezTo>
                <a:cubicBezTo>
                  <a:pt x="2" y="0"/>
                  <a:pt x="1" y="0"/>
                  <a:pt x="1" y="1"/>
                </a:cubicBezTo>
                <a:cubicBezTo>
                  <a:pt x="1" y="1"/>
                  <a:pt x="1" y="1"/>
                  <a:pt x="1" y="1"/>
                </a:cubicBezTo>
                <a:cubicBezTo>
                  <a:pt x="0" y="2"/>
                  <a:pt x="0" y="2"/>
                  <a:pt x="1" y="3"/>
                </a:cubicBezTo>
                <a:cubicBezTo>
                  <a:pt x="2" y="4"/>
                  <a:pt x="3" y="5"/>
                  <a:pt x="5" y="6"/>
                </a:cubicBezTo>
                <a:cubicBezTo>
                  <a:pt x="5" y="7"/>
                  <a:pt x="6" y="7"/>
                  <a:pt x="7" y="8"/>
                </a:cubicBezTo>
                <a:cubicBezTo>
                  <a:pt x="7" y="8"/>
                  <a:pt x="8" y="9"/>
                  <a:pt x="8" y="9"/>
                </a:cubicBezTo>
                <a:cubicBezTo>
                  <a:pt x="8" y="9"/>
                  <a:pt x="8" y="9"/>
                  <a:pt x="8" y="10"/>
                </a:cubicBezTo>
                <a:cubicBezTo>
                  <a:pt x="9" y="10"/>
                  <a:pt x="9" y="10"/>
                  <a:pt x="9" y="10"/>
                </a:cubicBezTo>
                <a:cubicBezTo>
                  <a:pt x="10" y="11"/>
                  <a:pt x="11" y="12"/>
                  <a:pt x="12" y="14"/>
                </a:cubicBezTo>
                <a:cubicBezTo>
                  <a:pt x="14" y="15"/>
                  <a:pt x="15" y="17"/>
                  <a:pt x="16" y="18"/>
                </a:cubicBezTo>
                <a:cubicBezTo>
                  <a:pt x="16" y="18"/>
                  <a:pt x="16" y="18"/>
                  <a:pt x="16" y="18"/>
                </a:cubicBezTo>
                <a:cubicBezTo>
                  <a:pt x="17" y="19"/>
                  <a:pt x="18" y="20"/>
                  <a:pt x="19" y="21"/>
                </a:cubicBezTo>
                <a:cubicBezTo>
                  <a:pt x="19" y="21"/>
                  <a:pt x="19" y="22"/>
                  <a:pt x="20" y="22"/>
                </a:cubicBezTo>
                <a:cubicBezTo>
                  <a:pt x="20" y="22"/>
                  <a:pt x="20" y="23"/>
                  <a:pt x="21" y="23"/>
                </a:cubicBezTo>
                <a:cubicBezTo>
                  <a:pt x="21" y="24"/>
                  <a:pt x="22" y="25"/>
                  <a:pt x="23" y="26"/>
                </a:cubicBezTo>
                <a:cubicBezTo>
                  <a:pt x="24" y="27"/>
                  <a:pt x="25" y="28"/>
                  <a:pt x="26" y="29"/>
                </a:cubicBezTo>
                <a:cubicBezTo>
                  <a:pt x="28" y="31"/>
                  <a:pt x="30" y="34"/>
                  <a:pt x="32" y="36"/>
                </a:cubicBezTo>
                <a:cubicBezTo>
                  <a:pt x="33" y="37"/>
                  <a:pt x="34" y="38"/>
                  <a:pt x="35" y="39"/>
                </a:cubicBezTo>
                <a:cubicBezTo>
                  <a:pt x="36" y="40"/>
                  <a:pt x="37" y="42"/>
                  <a:pt x="38" y="43"/>
                </a:cubicBezTo>
                <a:cubicBezTo>
                  <a:pt x="38" y="43"/>
                  <a:pt x="38" y="43"/>
                  <a:pt x="38" y="44"/>
                </a:cubicBezTo>
                <a:cubicBezTo>
                  <a:pt x="39" y="46"/>
                  <a:pt x="41" y="47"/>
                  <a:pt x="41" y="49"/>
                </a:cubicBezTo>
                <a:cubicBezTo>
                  <a:pt x="43" y="52"/>
                  <a:pt x="44" y="55"/>
                  <a:pt x="45" y="58"/>
                </a:cubicBezTo>
                <a:cubicBezTo>
                  <a:pt x="46" y="59"/>
                  <a:pt x="46" y="60"/>
                  <a:pt x="47" y="61"/>
                </a:cubicBezTo>
                <a:cubicBezTo>
                  <a:pt x="47" y="62"/>
                  <a:pt x="47" y="62"/>
                  <a:pt x="47" y="62"/>
                </a:cubicBezTo>
                <a:cubicBezTo>
                  <a:pt x="48" y="64"/>
                  <a:pt x="48" y="65"/>
                  <a:pt x="49" y="66"/>
                </a:cubicBezTo>
                <a:cubicBezTo>
                  <a:pt x="49" y="67"/>
                  <a:pt x="49" y="67"/>
                  <a:pt x="49" y="68"/>
                </a:cubicBezTo>
                <a:cubicBezTo>
                  <a:pt x="49" y="68"/>
                  <a:pt x="49" y="68"/>
                  <a:pt x="49" y="69"/>
                </a:cubicBezTo>
                <a:cubicBezTo>
                  <a:pt x="50" y="70"/>
                  <a:pt x="50" y="70"/>
                  <a:pt x="49" y="70"/>
                </a:cubicBezTo>
                <a:cubicBezTo>
                  <a:pt x="49" y="70"/>
                  <a:pt x="49" y="71"/>
                  <a:pt x="49" y="71"/>
                </a:cubicBezTo>
                <a:cubicBezTo>
                  <a:pt x="49" y="71"/>
                  <a:pt x="49" y="71"/>
                  <a:pt x="49" y="71"/>
                </a:cubicBezTo>
                <a:cubicBezTo>
                  <a:pt x="49" y="71"/>
                  <a:pt x="49" y="71"/>
                  <a:pt x="49" y="71"/>
                </a:cubicBezTo>
                <a:cubicBezTo>
                  <a:pt x="49" y="71"/>
                  <a:pt x="49" y="70"/>
                  <a:pt x="49" y="70"/>
                </a:cubicBezTo>
                <a:cubicBezTo>
                  <a:pt x="47" y="70"/>
                  <a:pt x="46" y="71"/>
                  <a:pt x="47" y="72"/>
                </a:cubicBezTo>
                <a:cubicBezTo>
                  <a:pt x="46" y="73"/>
                  <a:pt x="46" y="74"/>
                  <a:pt x="46" y="74"/>
                </a:cubicBezTo>
                <a:cubicBezTo>
                  <a:pt x="45" y="75"/>
                  <a:pt x="45" y="76"/>
                  <a:pt x="44" y="77"/>
                </a:cubicBezTo>
                <a:cubicBezTo>
                  <a:pt x="44" y="77"/>
                  <a:pt x="44" y="77"/>
                  <a:pt x="44" y="78"/>
                </a:cubicBezTo>
                <a:cubicBezTo>
                  <a:pt x="42" y="79"/>
                  <a:pt x="41" y="80"/>
                  <a:pt x="40" y="82"/>
                </a:cubicBezTo>
                <a:cubicBezTo>
                  <a:pt x="39" y="83"/>
                  <a:pt x="37" y="84"/>
                  <a:pt x="36" y="85"/>
                </a:cubicBezTo>
                <a:cubicBezTo>
                  <a:pt x="36" y="85"/>
                  <a:pt x="35" y="86"/>
                  <a:pt x="34" y="86"/>
                </a:cubicBezTo>
                <a:cubicBezTo>
                  <a:pt x="34" y="87"/>
                  <a:pt x="33" y="87"/>
                  <a:pt x="32" y="88"/>
                </a:cubicBezTo>
                <a:cubicBezTo>
                  <a:pt x="31" y="89"/>
                  <a:pt x="30" y="90"/>
                  <a:pt x="30" y="91"/>
                </a:cubicBezTo>
                <a:cubicBezTo>
                  <a:pt x="29" y="93"/>
                  <a:pt x="28" y="94"/>
                  <a:pt x="28" y="96"/>
                </a:cubicBezTo>
                <a:cubicBezTo>
                  <a:pt x="27" y="97"/>
                  <a:pt x="27" y="97"/>
                  <a:pt x="27" y="98"/>
                </a:cubicBezTo>
                <a:cubicBezTo>
                  <a:pt x="27" y="99"/>
                  <a:pt x="26" y="100"/>
                  <a:pt x="27" y="102"/>
                </a:cubicBezTo>
                <a:cubicBezTo>
                  <a:pt x="27" y="103"/>
                  <a:pt x="27" y="104"/>
                  <a:pt x="27" y="106"/>
                </a:cubicBezTo>
                <a:cubicBezTo>
                  <a:pt x="27" y="106"/>
                  <a:pt x="28" y="106"/>
                  <a:pt x="28" y="107"/>
                </a:cubicBezTo>
                <a:cubicBezTo>
                  <a:pt x="28" y="108"/>
                  <a:pt x="30" y="109"/>
                  <a:pt x="32" y="109"/>
                </a:cubicBezTo>
                <a:cubicBezTo>
                  <a:pt x="33" y="109"/>
                  <a:pt x="34" y="108"/>
                  <a:pt x="34" y="108"/>
                </a:cubicBezTo>
                <a:cubicBezTo>
                  <a:pt x="35" y="108"/>
                  <a:pt x="36" y="107"/>
                  <a:pt x="37" y="106"/>
                </a:cubicBezTo>
                <a:cubicBezTo>
                  <a:pt x="38" y="106"/>
                  <a:pt x="38" y="106"/>
                  <a:pt x="39" y="105"/>
                </a:cubicBezTo>
                <a:cubicBezTo>
                  <a:pt x="39" y="105"/>
                  <a:pt x="39" y="105"/>
                  <a:pt x="39" y="105"/>
                </a:cubicBezTo>
                <a:cubicBezTo>
                  <a:pt x="40" y="104"/>
                  <a:pt x="40" y="104"/>
                  <a:pt x="41" y="103"/>
                </a:cubicBezTo>
                <a:cubicBezTo>
                  <a:pt x="42" y="102"/>
                  <a:pt x="43" y="101"/>
                  <a:pt x="44" y="100"/>
                </a:cubicBezTo>
                <a:cubicBezTo>
                  <a:pt x="44" y="99"/>
                  <a:pt x="45" y="98"/>
                  <a:pt x="45" y="96"/>
                </a:cubicBezTo>
                <a:cubicBezTo>
                  <a:pt x="46" y="96"/>
                  <a:pt x="46" y="96"/>
                  <a:pt x="46" y="95"/>
                </a:cubicBezTo>
                <a:cubicBezTo>
                  <a:pt x="46" y="95"/>
                  <a:pt x="47" y="95"/>
                  <a:pt x="47" y="94"/>
                </a:cubicBezTo>
                <a:cubicBezTo>
                  <a:pt x="47" y="93"/>
                  <a:pt x="48" y="92"/>
                  <a:pt x="48" y="90"/>
                </a:cubicBezTo>
                <a:cubicBezTo>
                  <a:pt x="49" y="90"/>
                  <a:pt x="49" y="89"/>
                  <a:pt x="49" y="89"/>
                </a:cubicBezTo>
                <a:cubicBezTo>
                  <a:pt x="49" y="88"/>
                  <a:pt x="50" y="87"/>
                  <a:pt x="50" y="87"/>
                </a:cubicBezTo>
                <a:cubicBezTo>
                  <a:pt x="50" y="86"/>
                  <a:pt x="50" y="86"/>
                  <a:pt x="50" y="86"/>
                </a:cubicBezTo>
                <a:cubicBezTo>
                  <a:pt x="50" y="84"/>
                  <a:pt x="50" y="82"/>
                  <a:pt x="51" y="81"/>
                </a:cubicBezTo>
                <a:cubicBezTo>
                  <a:pt x="51" y="80"/>
                  <a:pt x="51" y="80"/>
                  <a:pt x="51" y="80"/>
                </a:cubicBezTo>
                <a:cubicBezTo>
                  <a:pt x="51" y="79"/>
                  <a:pt x="51" y="78"/>
                  <a:pt x="51" y="76"/>
                </a:cubicBezTo>
                <a:cubicBezTo>
                  <a:pt x="51" y="76"/>
                  <a:pt x="51" y="75"/>
                  <a:pt x="51" y="74"/>
                </a:cubicBezTo>
                <a:cubicBezTo>
                  <a:pt x="52" y="76"/>
                  <a:pt x="52" y="77"/>
                  <a:pt x="52" y="79"/>
                </a:cubicBezTo>
                <a:cubicBezTo>
                  <a:pt x="53" y="81"/>
                  <a:pt x="53" y="83"/>
                  <a:pt x="54" y="84"/>
                </a:cubicBezTo>
                <a:cubicBezTo>
                  <a:pt x="54" y="85"/>
                  <a:pt x="54" y="85"/>
                  <a:pt x="54" y="86"/>
                </a:cubicBezTo>
                <a:cubicBezTo>
                  <a:pt x="54" y="86"/>
                  <a:pt x="54" y="87"/>
                  <a:pt x="54" y="87"/>
                </a:cubicBezTo>
                <a:cubicBezTo>
                  <a:pt x="54" y="89"/>
                  <a:pt x="54" y="90"/>
                  <a:pt x="55" y="91"/>
                </a:cubicBezTo>
                <a:cubicBezTo>
                  <a:pt x="55" y="91"/>
                  <a:pt x="55" y="91"/>
                  <a:pt x="55" y="91"/>
                </a:cubicBezTo>
                <a:cubicBezTo>
                  <a:pt x="55" y="91"/>
                  <a:pt x="55" y="91"/>
                  <a:pt x="55" y="91"/>
                </a:cubicBezTo>
                <a:cubicBezTo>
                  <a:pt x="55" y="91"/>
                  <a:pt x="55" y="91"/>
                  <a:pt x="55" y="91"/>
                </a:cubicBezTo>
                <a:cubicBezTo>
                  <a:pt x="55" y="92"/>
                  <a:pt x="55" y="92"/>
                  <a:pt x="55" y="93"/>
                </a:cubicBezTo>
                <a:cubicBezTo>
                  <a:pt x="55" y="93"/>
                  <a:pt x="55" y="93"/>
                  <a:pt x="55" y="93"/>
                </a:cubicBezTo>
                <a:cubicBezTo>
                  <a:pt x="55" y="94"/>
                  <a:pt x="55" y="95"/>
                  <a:pt x="55" y="96"/>
                </a:cubicBezTo>
                <a:cubicBezTo>
                  <a:pt x="55" y="96"/>
                  <a:pt x="55" y="96"/>
                  <a:pt x="55" y="97"/>
                </a:cubicBezTo>
                <a:cubicBezTo>
                  <a:pt x="55" y="98"/>
                  <a:pt x="54" y="99"/>
                  <a:pt x="54" y="100"/>
                </a:cubicBezTo>
                <a:cubicBezTo>
                  <a:pt x="54" y="101"/>
                  <a:pt x="53" y="102"/>
                  <a:pt x="52" y="103"/>
                </a:cubicBezTo>
                <a:cubicBezTo>
                  <a:pt x="52" y="103"/>
                  <a:pt x="51" y="104"/>
                  <a:pt x="51" y="105"/>
                </a:cubicBezTo>
                <a:cubicBezTo>
                  <a:pt x="50" y="106"/>
                  <a:pt x="49" y="107"/>
                  <a:pt x="48" y="108"/>
                </a:cubicBezTo>
                <a:cubicBezTo>
                  <a:pt x="48" y="109"/>
                  <a:pt x="47" y="109"/>
                  <a:pt x="47" y="110"/>
                </a:cubicBezTo>
                <a:cubicBezTo>
                  <a:pt x="47" y="110"/>
                  <a:pt x="46" y="111"/>
                  <a:pt x="45" y="112"/>
                </a:cubicBezTo>
                <a:cubicBezTo>
                  <a:pt x="44" y="112"/>
                  <a:pt x="44" y="113"/>
                  <a:pt x="44" y="114"/>
                </a:cubicBezTo>
                <a:cubicBezTo>
                  <a:pt x="43" y="114"/>
                  <a:pt x="43" y="115"/>
                  <a:pt x="42" y="116"/>
                </a:cubicBezTo>
                <a:cubicBezTo>
                  <a:pt x="41" y="117"/>
                  <a:pt x="41" y="119"/>
                  <a:pt x="40" y="120"/>
                </a:cubicBezTo>
                <a:cubicBezTo>
                  <a:pt x="39" y="121"/>
                  <a:pt x="39" y="123"/>
                  <a:pt x="39" y="124"/>
                </a:cubicBezTo>
                <a:cubicBezTo>
                  <a:pt x="40" y="125"/>
                  <a:pt x="41" y="126"/>
                  <a:pt x="42" y="128"/>
                </a:cubicBezTo>
                <a:cubicBezTo>
                  <a:pt x="42" y="128"/>
                  <a:pt x="42" y="129"/>
                  <a:pt x="42" y="129"/>
                </a:cubicBezTo>
                <a:cubicBezTo>
                  <a:pt x="43" y="129"/>
                  <a:pt x="43" y="130"/>
                  <a:pt x="44" y="130"/>
                </a:cubicBezTo>
                <a:cubicBezTo>
                  <a:pt x="45" y="130"/>
                  <a:pt x="47" y="130"/>
                  <a:pt x="48" y="129"/>
                </a:cubicBezTo>
                <a:cubicBezTo>
                  <a:pt x="48" y="128"/>
                  <a:pt x="50" y="128"/>
                  <a:pt x="50" y="127"/>
                </a:cubicBezTo>
                <a:cubicBezTo>
                  <a:pt x="50" y="127"/>
                  <a:pt x="51" y="126"/>
                  <a:pt x="52" y="126"/>
                </a:cubicBezTo>
                <a:cubicBezTo>
                  <a:pt x="52" y="126"/>
                  <a:pt x="52" y="125"/>
                  <a:pt x="52" y="125"/>
                </a:cubicBezTo>
                <a:cubicBezTo>
                  <a:pt x="53" y="124"/>
                  <a:pt x="54" y="123"/>
                  <a:pt x="55" y="121"/>
                </a:cubicBezTo>
                <a:cubicBezTo>
                  <a:pt x="55" y="121"/>
                  <a:pt x="55" y="120"/>
                  <a:pt x="56" y="120"/>
                </a:cubicBezTo>
                <a:cubicBezTo>
                  <a:pt x="56" y="119"/>
                  <a:pt x="56" y="119"/>
                  <a:pt x="56" y="118"/>
                </a:cubicBezTo>
                <a:cubicBezTo>
                  <a:pt x="56" y="118"/>
                  <a:pt x="56" y="118"/>
                  <a:pt x="56" y="118"/>
                </a:cubicBezTo>
                <a:cubicBezTo>
                  <a:pt x="56" y="118"/>
                  <a:pt x="56" y="118"/>
                  <a:pt x="56" y="119"/>
                </a:cubicBezTo>
                <a:cubicBezTo>
                  <a:pt x="56" y="119"/>
                  <a:pt x="56" y="120"/>
                  <a:pt x="56" y="121"/>
                </a:cubicBezTo>
                <a:cubicBezTo>
                  <a:pt x="56" y="122"/>
                  <a:pt x="56" y="123"/>
                  <a:pt x="56" y="124"/>
                </a:cubicBezTo>
                <a:cubicBezTo>
                  <a:pt x="56" y="124"/>
                  <a:pt x="56" y="124"/>
                  <a:pt x="56" y="124"/>
                </a:cubicBezTo>
                <a:cubicBezTo>
                  <a:pt x="56" y="125"/>
                  <a:pt x="56" y="126"/>
                  <a:pt x="56" y="127"/>
                </a:cubicBezTo>
                <a:cubicBezTo>
                  <a:pt x="55" y="128"/>
                  <a:pt x="55" y="128"/>
                  <a:pt x="55" y="128"/>
                </a:cubicBezTo>
                <a:cubicBezTo>
                  <a:pt x="55" y="129"/>
                  <a:pt x="55" y="129"/>
                  <a:pt x="55" y="130"/>
                </a:cubicBezTo>
                <a:cubicBezTo>
                  <a:pt x="54" y="131"/>
                  <a:pt x="54" y="131"/>
                  <a:pt x="54" y="132"/>
                </a:cubicBezTo>
                <a:cubicBezTo>
                  <a:pt x="53" y="132"/>
                  <a:pt x="53" y="133"/>
                  <a:pt x="52" y="134"/>
                </a:cubicBezTo>
                <a:cubicBezTo>
                  <a:pt x="51" y="135"/>
                  <a:pt x="49" y="136"/>
                  <a:pt x="48" y="137"/>
                </a:cubicBezTo>
                <a:cubicBezTo>
                  <a:pt x="47" y="138"/>
                  <a:pt x="46" y="139"/>
                  <a:pt x="45" y="140"/>
                </a:cubicBezTo>
                <a:cubicBezTo>
                  <a:pt x="45" y="141"/>
                  <a:pt x="44" y="142"/>
                  <a:pt x="43" y="142"/>
                </a:cubicBezTo>
                <a:cubicBezTo>
                  <a:pt x="43" y="142"/>
                  <a:pt x="43" y="143"/>
                  <a:pt x="43" y="143"/>
                </a:cubicBezTo>
                <a:cubicBezTo>
                  <a:pt x="43" y="143"/>
                  <a:pt x="42" y="144"/>
                  <a:pt x="42" y="144"/>
                </a:cubicBezTo>
                <a:cubicBezTo>
                  <a:pt x="42" y="144"/>
                  <a:pt x="42" y="144"/>
                  <a:pt x="42" y="144"/>
                </a:cubicBezTo>
                <a:cubicBezTo>
                  <a:pt x="40" y="145"/>
                  <a:pt x="39" y="148"/>
                  <a:pt x="40" y="150"/>
                </a:cubicBezTo>
                <a:cubicBezTo>
                  <a:pt x="41" y="151"/>
                  <a:pt x="41" y="151"/>
                  <a:pt x="42" y="152"/>
                </a:cubicBezTo>
                <a:cubicBezTo>
                  <a:pt x="43" y="152"/>
                  <a:pt x="44" y="153"/>
                  <a:pt x="46" y="152"/>
                </a:cubicBezTo>
                <a:cubicBezTo>
                  <a:pt x="47" y="152"/>
                  <a:pt x="47" y="152"/>
                  <a:pt x="48" y="151"/>
                </a:cubicBezTo>
                <a:cubicBezTo>
                  <a:pt x="48" y="151"/>
                  <a:pt x="49" y="151"/>
                  <a:pt x="49" y="151"/>
                </a:cubicBezTo>
                <a:cubicBezTo>
                  <a:pt x="50" y="150"/>
                  <a:pt x="50" y="150"/>
                  <a:pt x="51" y="150"/>
                </a:cubicBezTo>
                <a:cubicBezTo>
                  <a:pt x="52" y="150"/>
                  <a:pt x="53" y="150"/>
                  <a:pt x="53" y="149"/>
                </a:cubicBezTo>
                <a:cubicBezTo>
                  <a:pt x="54" y="149"/>
                  <a:pt x="53" y="149"/>
                  <a:pt x="54" y="149"/>
                </a:cubicBezTo>
                <a:cubicBezTo>
                  <a:pt x="53" y="150"/>
                  <a:pt x="53" y="151"/>
                  <a:pt x="53" y="151"/>
                </a:cubicBezTo>
                <a:cubicBezTo>
                  <a:pt x="53" y="152"/>
                  <a:pt x="53" y="154"/>
                  <a:pt x="53" y="155"/>
                </a:cubicBezTo>
                <a:cubicBezTo>
                  <a:pt x="53" y="155"/>
                  <a:pt x="53" y="155"/>
                  <a:pt x="53" y="155"/>
                </a:cubicBezTo>
                <a:cubicBezTo>
                  <a:pt x="53" y="155"/>
                  <a:pt x="53" y="155"/>
                  <a:pt x="53" y="155"/>
                </a:cubicBezTo>
                <a:cubicBezTo>
                  <a:pt x="53" y="156"/>
                  <a:pt x="52" y="156"/>
                  <a:pt x="52" y="157"/>
                </a:cubicBezTo>
                <a:cubicBezTo>
                  <a:pt x="52" y="157"/>
                  <a:pt x="52" y="157"/>
                  <a:pt x="52" y="157"/>
                </a:cubicBezTo>
                <a:cubicBezTo>
                  <a:pt x="51" y="157"/>
                  <a:pt x="50" y="158"/>
                  <a:pt x="50" y="159"/>
                </a:cubicBezTo>
                <a:cubicBezTo>
                  <a:pt x="48" y="161"/>
                  <a:pt x="45" y="163"/>
                  <a:pt x="43" y="164"/>
                </a:cubicBezTo>
                <a:cubicBezTo>
                  <a:pt x="42" y="165"/>
                  <a:pt x="41" y="165"/>
                  <a:pt x="40" y="166"/>
                </a:cubicBezTo>
                <a:cubicBezTo>
                  <a:pt x="38" y="166"/>
                  <a:pt x="37" y="167"/>
                  <a:pt x="36" y="169"/>
                </a:cubicBezTo>
                <a:cubicBezTo>
                  <a:pt x="35" y="170"/>
                  <a:pt x="34" y="171"/>
                  <a:pt x="33" y="172"/>
                </a:cubicBezTo>
                <a:cubicBezTo>
                  <a:pt x="32" y="175"/>
                  <a:pt x="33" y="177"/>
                  <a:pt x="35" y="179"/>
                </a:cubicBezTo>
                <a:cubicBezTo>
                  <a:pt x="35" y="179"/>
                  <a:pt x="35" y="179"/>
                  <a:pt x="35" y="180"/>
                </a:cubicBezTo>
                <a:cubicBezTo>
                  <a:pt x="36" y="181"/>
                  <a:pt x="38" y="181"/>
                  <a:pt x="39" y="180"/>
                </a:cubicBezTo>
                <a:cubicBezTo>
                  <a:pt x="40" y="179"/>
                  <a:pt x="41" y="178"/>
                  <a:pt x="42" y="177"/>
                </a:cubicBezTo>
                <a:cubicBezTo>
                  <a:pt x="42" y="177"/>
                  <a:pt x="42" y="177"/>
                  <a:pt x="42" y="177"/>
                </a:cubicBezTo>
                <a:cubicBezTo>
                  <a:pt x="44" y="176"/>
                  <a:pt x="45" y="175"/>
                  <a:pt x="45" y="174"/>
                </a:cubicBezTo>
                <a:cubicBezTo>
                  <a:pt x="46" y="173"/>
                  <a:pt x="46" y="173"/>
                  <a:pt x="47" y="172"/>
                </a:cubicBezTo>
                <a:cubicBezTo>
                  <a:pt x="47" y="171"/>
                  <a:pt x="47" y="170"/>
                  <a:pt x="47" y="169"/>
                </a:cubicBezTo>
                <a:cubicBezTo>
                  <a:pt x="47" y="169"/>
                  <a:pt x="47" y="168"/>
                  <a:pt x="47" y="168"/>
                </a:cubicBezTo>
                <a:cubicBezTo>
                  <a:pt x="48" y="167"/>
                  <a:pt x="49" y="166"/>
                  <a:pt x="50" y="165"/>
                </a:cubicBezTo>
                <a:cubicBezTo>
                  <a:pt x="50" y="164"/>
                  <a:pt x="51" y="164"/>
                  <a:pt x="51" y="162"/>
                </a:cubicBezTo>
                <a:cubicBezTo>
                  <a:pt x="50" y="162"/>
                  <a:pt x="51" y="162"/>
                  <a:pt x="51" y="161"/>
                </a:cubicBezTo>
                <a:cubicBezTo>
                  <a:pt x="51" y="162"/>
                  <a:pt x="51" y="162"/>
                  <a:pt x="51" y="162"/>
                </a:cubicBezTo>
                <a:cubicBezTo>
                  <a:pt x="51" y="164"/>
                  <a:pt x="50" y="166"/>
                  <a:pt x="50" y="168"/>
                </a:cubicBezTo>
                <a:cubicBezTo>
                  <a:pt x="50" y="169"/>
                  <a:pt x="49" y="170"/>
                  <a:pt x="49" y="171"/>
                </a:cubicBezTo>
                <a:cubicBezTo>
                  <a:pt x="49" y="172"/>
                  <a:pt x="48" y="173"/>
                  <a:pt x="48" y="175"/>
                </a:cubicBezTo>
                <a:cubicBezTo>
                  <a:pt x="47" y="176"/>
                  <a:pt x="47" y="177"/>
                  <a:pt x="47" y="177"/>
                </a:cubicBezTo>
                <a:cubicBezTo>
                  <a:pt x="47" y="178"/>
                  <a:pt x="46" y="179"/>
                  <a:pt x="46" y="180"/>
                </a:cubicBezTo>
                <a:cubicBezTo>
                  <a:pt x="45" y="181"/>
                  <a:pt x="45" y="183"/>
                  <a:pt x="44" y="184"/>
                </a:cubicBezTo>
                <a:cubicBezTo>
                  <a:pt x="44" y="185"/>
                  <a:pt x="43" y="186"/>
                  <a:pt x="43" y="188"/>
                </a:cubicBezTo>
                <a:cubicBezTo>
                  <a:pt x="43" y="188"/>
                  <a:pt x="43" y="189"/>
                  <a:pt x="43" y="189"/>
                </a:cubicBezTo>
                <a:cubicBezTo>
                  <a:pt x="43" y="189"/>
                  <a:pt x="43" y="190"/>
                  <a:pt x="43" y="190"/>
                </a:cubicBezTo>
                <a:cubicBezTo>
                  <a:pt x="42" y="190"/>
                  <a:pt x="42" y="190"/>
                  <a:pt x="42" y="190"/>
                </a:cubicBezTo>
                <a:cubicBezTo>
                  <a:pt x="42" y="190"/>
                  <a:pt x="42" y="190"/>
                  <a:pt x="42" y="190"/>
                </a:cubicBezTo>
                <a:cubicBezTo>
                  <a:pt x="42" y="190"/>
                  <a:pt x="42" y="190"/>
                  <a:pt x="42" y="191"/>
                </a:cubicBezTo>
                <a:cubicBezTo>
                  <a:pt x="42" y="191"/>
                  <a:pt x="41" y="191"/>
                  <a:pt x="41" y="191"/>
                </a:cubicBezTo>
                <a:cubicBezTo>
                  <a:pt x="40" y="192"/>
                  <a:pt x="40" y="193"/>
                  <a:pt x="39" y="194"/>
                </a:cubicBezTo>
                <a:cubicBezTo>
                  <a:pt x="39" y="194"/>
                  <a:pt x="39" y="194"/>
                  <a:pt x="39" y="194"/>
                </a:cubicBezTo>
                <a:cubicBezTo>
                  <a:pt x="38" y="194"/>
                  <a:pt x="38" y="194"/>
                  <a:pt x="38" y="194"/>
                </a:cubicBezTo>
                <a:cubicBezTo>
                  <a:pt x="38" y="194"/>
                  <a:pt x="38" y="194"/>
                  <a:pt x="38" y="194"/>
                </a:cubicBezTo>
                <a:cubicBezTo>
                  <a:pt x="37" y="194"/>
                  <a:pt x="37" y="194"/>
                  <a:pt x="37" y="194"/>
                </a:cubicBezTo>
                <a:cubicBezTo>
                  <a:pt x="36" y="195"/>
                  <a:pt x="35" y="196"/>
                  <a:pt x="34" y="196"/>
                </a:cubicBezTo>
                <a:cubicBezTo>
                  <a:pt x="33" y="197"/>
                  <a:pt x="33" y="198"/>
                  <a:pt x="32" y="200"/>
                </a:cubicBezTo>
                <a:cubicBezTo>
                  <a:pt x="32" y="201"/>
                  <a:pt x="31" y="202"/>
                  <a:pt x="31" y="203"/>
                </a:cubicBezTo>
                <a:cubicBezTo>
                  <a:pt x="31" y="204"/>
                  <a:pt x="30" y="205"/>
                  <a:pt x="30" y="206"/>
                </a:cubicBezTo>
                <a:cubicBezTo>
                  <a:pt x="30" y="208"/>
                  <a:pt x="29" y="211"/>
                  <a:pt x="30" y="214"/>
                </a:cubicBezTo>
                <a:cubicBezTo>
                  <a:pt x="31" y="215"/>
                  <a:pt x="32" y="215"/>
                  <a:pt x="33" y="215"/>
                </a:cubicBezTo>
                <a:cubicBezTo>
                  <a:pt x="34" y="215"/>
                  <a:pt x="34" y="216"/>
                  <a:pt x="35" y="215"/>
                </a:cubicBezTo>
                <a:cubicBezTo>
                  <a:pt x="36" y="215"/>
                  <a:pt x="36" y="215"/>
                  <a:pt x="37" y="214"/>
                </a:cubicBezTo>
                <a:cubicBezTo>
                  <a:pt x="37" y="213"/>
                  <a:pt x="38" y="212"/>
                  <a:pt x="39" y="212"/>
                </a:cubicBezTo>
                <a:cubicBezTo>
                  <a:pt x="39" y="210"/>
                  <a:pt x="40" y="208"/>
                  <a:pt x="41" y="207"/>
                </a:cubicBezTo>
                <a:cubicBezTo>
                  <a:pt x="42" y="204"/>
                  <a:pt x="42" y="202"/>
                  <a:pt x="42" y="200"/>
                </a:cubicBezTo>
                <a:cubicBezTo>
                  <a:pt x="42" y="199"/>
                  <a:pt x="42" y="199"/>
                  <a:pt x="42" y="198"/>
                </a:cubicBezTo>
                <a:cubicBezTo>
                  <a:pt x="43" y="196"/>
                  <a:pt x="44" y="195"/>
                  <a:pt x="44" y="193"/>
                </a:cubicBezTo>
                <a:cubicBezTo>
                  <a:pt x="45" y="192"/>
                  <a:pt x="45" y="190"/>
                  <a:pt x="46" y="189"/>
                </a:cubicBezTo>
                <a:cubicBezTo>
                  <a:pt x="46" y="189"/>
                  <a:pt x="46" y="188"/>
                  <a:pt x="46" y="188"/>
                </a:cubicBezTo>
                <a:cubicBezTo>
                  <a:pt x="47" y="185"/>
                  <a:pt x="48" y="182"/>
                  <a:pt x="49" y="179"/>
                </a:cubicBezTo>
                <a:cubicBezTo>
                  <a:pt x="50" y="178"/>
                  <a:pt x="51" y="176"/>
                  <a:pt x="51" y="175"/>
                </a:cubicBezTo>
                <a:cubicBezTo>
                  <a:pt x="51" y="176"/>
                  <a:pt x="52" y="179"/>
                  <a:pt x="52" y="181"/>
                </a:cubicBezTo>
                <a:cubicBezTo>
                  <a:pt x="53" y="182"/>
                  <a:pt x="53" y="183"/>
                  <a:pt x="53" y="185"/>
                </a:cubicBezTo>
                <a:cubicBezTo>
                  <a:pt x="54" y="185"/>
                  <a:pt x="54" y="186"/>
                  <a:pt x="54" y="187"/>
                </a:cubicBezTo>
                <a:cubicBezTo>
                  <a:pt x="54" y="187"/>
                  <a:pt x="54" y="187"/>
                  <a:pt x="54" y="187"/>
                </a:cubicBezTo>
                <a:cubicBezTo>
                  <a:pt x="55" y="188"/>
                  <a:pt x="56" y="189"/>
                  <a:pt x="57" y="189"/>
                </a:cubicBezTo>
                <a:cubicBezTo>
                  <a:pt x="57" y="190"/>
                  <a:pt x="58" y="190"/>
                  <a:pt x="58" y="190"/>
                </a:cubicBezTo>
                <a:cubicBezTo>
                  <a:pt x="60" y="191"/>
                  <a:pt x="63" y="189"/>
                  <a:pt x="63" y="187"/>
                </a:cubicBezTo>
                <a:cubicBezTo>
                  <a:pt x="63" y="187"/>
                  <a:pt x="63" y="186"/>
                  <a:pt x="63" y="185"/>
                </a:cubicBezTo>
                <a:cubicBezTo>
                  <a:pt x="63" y="184"/>
                  <a:pt x="62" y="182"/>
                  <a:pt x="62" y="181"/>
                </a:cubicBezTo>
                <a:cubicBezTo>
                  <a:pt x="62" y="181"/>
                  <a:pt x="62" y="181"/>
                  <a:pt x="61" y="181"/>
                </a:cubicBezTo>
                <a:cubicBezTo>
                  <a:pt x="61" y="181"/>
                  <a:pt x="61" y="181"/>
                  <a:pt x="61" y="181"/>
                </a:cubicBezTo>
                <a:cubicBezTo>
                  <a:pt x="61" y="181"/>
                  <a:pt x="61" y="181"/>
                  <a:pt x="61" y="181"/>
                </a:cubicBezTo>
                <a:cubicBezTo>
                  <a:pt x="62" y="181"/>
                  <a:pt x="62" y="181"/>
                  <a:pt x="62" y="181"/>
                </a:cubicBezTo>
                <a:cubicBezTo>
                  <a:pt x="62" y="180"/>
                  <a:pt x="62" y="180"/>
                  <a:pt x="62" y="179"/>
                </a:cubicBezTo>
                <a:cubicBezTo>
                  <a:pt x="62" y="177"/>
                  <a:pt x="61" y="176"/>
                  <a:pt x="61" y="174"/>
                </a:cubicBezTo>
                <a:cubicBezTo>
                  <a:pt x="61" y="174"/>
                  <a:pt x="60" y="173"/>
                  <a:pt x="60" y="172"/>
                </a:cubicBezTo>
                <a:cubicBezTo>
                  <a:pt x="60" y="172"/>
                  <a:pt x="60" y="172"/>
                  <a:pt x="60" y="171"/>
                </a:cubicBezTo>
                <a:cubicBezTo>
                  <a:pt x="59" y="169"/>
                  <a:pt x="59" y="167"/>
                  <a:pt x="58" y="166"/>
                </a:cubicBezTo>
                <a:cubicBezTo>
                  <a:pt x="57" y="166"/>
                  <a:pt x="57" y="165"/>
                  <a:pt x="57" y="165"/>
                </a:cubicBezTo>
                <a:cubicBezTo>
                  <a:pt x="57" y="165"/>
                  <a:pt x="57" y="164"/>
                  <a:pt x="57" y="164"/>
                </a:cubicBezTo>
                <a:cubicBezTo>
                  <a:pt x="56" y="163"/>
                  <a:pt x="56" y="162"/>
                  <a:pt x="56" y="162"/>
                </a:cubicBezTo>
                <a:cubicBezTo>
                  <a:pt x="55" y="161"/>
                  <a:pt x="55" y="161"/>
                  <a:pt x="55" y="160"/>
                </a:cubicBezTo>
                <a:cubicBezTo>
                  <a:pt x="55" y="160"/>
                  <a:pt x="55" y="159"/>
                  <a:pt x="55" y="158"/>
                </a:cubicBezTo>
                <a:cubicBezTo>
                  <a:pt x="55" y="158"/>
                  <a:pt x="56" y="157"/>
                  <a:pt x="56" y="156"/>
                </a:cubicBezTo>
                <a:cubicBezTo>
                  <a:pt x="56" y="156"/>
                  <a:pt x="56" y="156"/>
                  <a:pt x="56" y="156"/>
                </a:cubicBezTo>
                <a:cubicBezTo>
                  <a:pt x="56" y="154"/>
                  <a:pt x="56" y="153"/>
                  <a:pt x="56" y="151"/>
                </a:cubicBezTo>
                <a:cubicBezTo>
                  <a:pt x="56" y="151"/>
                  <a:pt x="57" y="151"/>
                  <a:pt x="57" y="150"/>
                </a:cubicBezTo>
                <a:cubicBezTo>
                  <a:pt x="57" y="150"/>
                  <a:pt x="57" y="149"/>
                  <a:pt x="57" y="148"/>
                </a:cubicBezTo>
                <a:cubicBezTo>
                  <a:pt x="57" y="147"/>
                  <a:pt x="58" y="146"/>
                  <a:pt x="58" y="145"/>
                </a:cubicBezTo>
                <a:cubicBezTo>
                  <a:pt x="58" y="145"/>
                  <a:pt x="58" y="145"/>
                  <a:pt x="58" y="145"/>
                </a:cubicBezTo>
                <a:cubicBezTo>
                  <a:pt x="59" y="146"/>
                  <a:pt x="59" y="147"/>
                  <a:pt x="60" y="149"/>
                </a:cubicBezTo>
                <a:cubicBezTo>
                  <a:pt x="60" y="150"/>
                  <a:pt x="61" y="151"/>
                  <a:pt x="61" y="152"/>
                </a:cubicBezTo>
                <a:cubicBezTo>
                  <a:pt x="62" y="154"/>
                  <a:pt x="62" y="155"/>
                  <a:pt x="63" y="157"/>
                </a:cubicBezTo>
                <a:cubicBezTo>
                  <a:pt x="63" y="157"/>
                  <a:pt x="64" y="157"/>
                  <a:pt x="64" y="158"/>
                </a:cubicBezTo>
                <a:cubicBezTo>
                  <a:pt x="64" y="158"/>
                  <a:pt x="64" y="158"/>
                  <a:pt x="65" y="159"/>
                </a:cubicBezTo>
                <a:cubicBezTo>
                  <a:pt x="66" y="160"/>
                  <a:pt x="67" y="161"/>
                  <a:pt x="69" y="162"/>
                </a:cubicBezTo>
                <a:cubicBezTo>
                  <a:pt x="69" y="162"/>
                  <a:pt x="70" y="162"/>
                  <a:pt x="71" y="162"/>
                </a:cubicBezTo>
                <a:cubicBezTo>
                  <a:pt x="71" y="162"/>
                  <a:pt x="72" y="162"/>
                  <a:pt x="72" y="161"/>
                </a:cubicBezTo>
                <a:cubicBezTo>
                  <a:pt x="73" y="160"/>
                  <a:pt x="74" y="160"/>
                  <a:pt x="74" y="159"/>
                </a:cubicBezTo>
                <a:cubicBezTo>
                  <a:pt x="74" y="158"/>
                  <a:pt x="75" y="157"/>
                  <a:pt x="75" y="156"/>
                </a:cubicBezTo>
                <a:cubicBezTo>
                  <a:pt x="75" y="156"/>
                  <a:pt x="75" y="155"/>
                  <a:pt x="75" y="155"/>
                </a:cubicBezTo>
                <a:cubicBezTo>
                  <a:pt x="75" y="155"/>
                  <a:pt x="75" y="155"/>
                  <a:pt x="75" y="154"/>
                </a:cubicBezTo>
                <a:cubicBezTo>
                  <a:pt x="74" y="152"/>
                  <a:pt x="74" y="150"/>
                  <a:pt x="72" y="149"/>
                </a:cubicBezTo>
                <a:cubicBezTo>
                  <a:pt x="72" y="148"/>
                  <a:pt x="71" y="148"/>
                  <a:pt x="71" y="148"/>
                </a:cubicBezTo>
                <a:cubicBezTo>
                  <a:pt x="71" y="148"/>
                  <a:pt x="71" y="147"/>
                  <a:pt x="70" y="147"/>
                </a:cubicBezTo>
                <a:cubicBezTo>
                  <a:pt x="70" y="146"/>
                  <a:pt x="69" y="144"/>
                  <a:pt x="67" y="143"/>
                </a:cubicBezTo>
                <a:cubicBezTo>
                  <a:pt x="66" y="142"/>
                  <a:pt x="66" y="142"/>
                  <a:pt x="65" y="141"/>
                </a:cubicBezTo>
                <a:cubicBezTo>
                  <a:pt x="65" y="140"/>
                  <a:pt x="64" y="140"/>
                  <a:pt x="63" y="139"/>
                </a:cubicBezTo>
                <a:cubicBezTo>
                  <a:pt x="63" y="139"/>
                  <a:pt x="62" y="138"/>
                  <a:pt x="62" y="138"/>
                </a:cubicBezTo>
                <a:cubicBezTo>
                  <a:pt x="61" y="137"/>
                  <a:pt x="61" y="136"/>
                  <a:pt x="60" y="136"/>
                </a:cubicBezTo>
                <a:cubicBezTo>
                  <a:pt x="60" y="135"/>
                  <a:pt x="60" y="134"/>
                  <a:pt x="60" y="133"/>
                </a:cubicBezTo>
                <a:cubicBezTo>
                  <a:pt x="60" y="133"/>
                  <a:pt x="60" y="133"/>
                  <a:pt x="59" y="133"/>
                </a:cubicBezTo>
                <a:cubicBezTo>
                  <a:pt x="59" y="132"/>
                  <a:pt x="59" y="132"/>
                  <a:pt x="59" y="131"/>
                </a:cubicBezTo>
                <a:cubicBezTo>
                  <a:pt x="58" y="130"/>
                  <a:pt x="59" y="129"/>
                  <a:pt x="59" y="128"/>
                </a:cubicBezTo>
                <a:cubicBezTo>
                  <a:pt x="59" y="128"/>
                  <a:pt x="59" y="128"/>
                  <a:pt x="59" y="127"/>
                </a:cubicBezTo>
                <a:cubicBezTo>
                  <a:pt x="59" y="127"/>
                  <a:pt x="59" y="126"/>
                  <a:pt x="59" y="125"/>
                </a:cubicBezTo>
                <a:cubicBezTo>
                  <a:pt x="59" y="125"/>
                  <a:pt x="59" y="125"/>
                  <a:pt x="59" y="125"/>
                </a:cubicBezTo>
                <a:cubicBezTo>
                  <a:pt x="59" y="125"/>
                  <a:pt x="59" y="125"/>
                  <a:pt x="59" y="124"/>
                </a:cubicBezTo>
                <a:cubicBezTo>
                  <a:pt x="59" y="124"/>
                  <a:pt x="59" y="123"/>
                  <a:pt x="59" y="122"/>
                </a:cubicBezTo>
                <a:cubicBezTo>
                  <a:pt x="59" y="121"/>
                  <a:pt x="60" y="120"/>
                  <a:pt x="60" y="119"/>
                </a:cubicBezTo>
                <a:cubicBezTo>
                  <a:pt x="60" y="116"/>
                  <a:pt x="60" y="114"/>
                  <a:pt x="60" y="112"/>
                </a:cubicBezTo>
                <a:cubicBezTo>
                  <a:pt x="60" y="110"/>
                  <a:pt x="60" y="109"/>
                  <a:pt x="60" y="108"/>
                </a:cubicBezTo>
                <a:cubicBezTo>
                  <a:pt x="60" y="108"/>
                  <a:pt x="60" y="108"/>
                  <a:pt x="61" y="108"/>
                </a:cubicBezTo>
                <a:cubicBezTo>
                  <a:pt x="60" y="106"/>
                  <a:pt x="59" y="105"/>
                  <a:pt x="58" y="104"/>
                </a:cubicBezTo>
                <a:cubicBezTo>
                  <a:pt x="58" y="104"/>
                  <a:pt x="58" y="104"/>
                  <a:pt x="58" y="103"/>
                </a:cubicBezTo>
                <a:cubicBezTo>
                  <a:pt x="58" y="104"/>
                  <a:pt x="58" y="104"/>
                  <a:pt x="58" y="104"/>
                </a:cubicBezTo>
                <a:cubicBezTo>
                  <a:pt x="59" y="105"/>
                  <a:pt x="60" y="106"/>
                  <a:pt x="61" y="108"/>
                </a:cubicBezTo>
                <a:cubicBezTo>
                  <a:pt x="61" y="108"/>
                  <a:pt x="61" y="108"/>
                  <a:pt x="61" y="108"/>
                </a:cubicBezTo>
                <a:cubicBezTo>
                  <a:pt x="61" y="108"/>
                  <a:pt x="61" y="109"/>
                  <a:pt x="61" y="109"/>
                </a:cubicBezTo>
                <a:cubicBezTo>
                  <a:pt x="62" y="110"/>
                  <a:pt x="62" y="112"/>
                  <a:pt x="63" y="114"/>
                </a:cubicBezTo>
                <a:cubicBezTo>
                  <a:pt x="64" y="116"/>
                  <a:pt x="64" y="118"/>
                  <a:pt x="65" y="120"/>
                </a:cubicBezTo>
                <a:cubicBezTo>
                  <a:pt x="65" y="121"/>
                  <a:pt x="66" y="122"/>
                  <a:pt x="66" y="123"/>
                </a:cubicBezTo>
                <a:cubicBezTo>
                  <a:pt x="67" y="124"/>
                  <a:pt x="67" y="125"/>
                  <a:pt x="68" y="126"/>
                </a:cubicBezTo>
                <a:cubicBezTo>
                  <a:pt x="69" y="128"/>
                  <a:pt x="71" y="129"/>
                  <a:pt x="72" y="131"/>
                </a:cubicBezTo>
                <a:cubicBezTo>
                  <a:pt x="72" y="132"/>
                  <a:pt x="73" y="132"/>
                  <a:pt x="73" y="132"/>
                </a:cubicBezTo>
                <a:cubicBezTo>
                  <a:pt x="74" y="132"/>
                  <a:pt x="74" y="132"/>
                  <a:pt x="74" y="132"/>
                </a:cubicBezTo>
                <a:cubicBezTo>
                  <a:pt x="75" y="134"/>
                  <a:pt x="77" y="134"/>
                  <a:pt x="78" y="133"/>
                </a:cubicBezTo>
                <a:cubicBezTo>
                  <a:pt x="79" y="132"/>
                  <a:pt x="79" y="132"/>
                  <a:pt x="79" y="131"/>
                </a:cubicBezTo>
                <a:cubicBezTo>
                  <a:pt x="79" y="131"/>
                  <a:pt x="80" y="130"/>
                  <a:pt x="80" y="130"/>
                </a:cubicBezTo>
                <a:cubicBezTo>
                  <a:pt x="80" y="129"/>
                  <a:pt x="80" y="128"/>
                  <a:pt x="81" y="128"/>
                </a:cubicBezTo>
                <a:cubicBezTo>
                  <a:pt x="81" y="127"/>
                  <a:pt x="81" y="126"/>
                  <a:pt x="81" y="126"/>
                </a:cubicBezTo>
                <a:cubicBezTo>
                  <a:pt x="81" y="125"/>
                  <a:pt x="82" y="124"/>
                  <a:pt x="82" y="122"/>
                </a:cubicBezTo>
                <a:cubicBezTo>
                  <a:pt x="82" y="121"/>
                  <a:pt x="81" y="120"/>
                  <a:pt x="81" y="119"/>
                </a:cubicBezTo>
                <a:cubicBezTo>
                  <a:pt x="80" y="118"/>
                  <a:pt x="80" y="118"/>
                  <a:pt x="80" y="117"/>
                </a:cubicBezTo>
                <a:cubicBezTo>
                  <a:pt x="80" y="117"/>
                  <a:pt x="80" y="117"/>
                  <a:pt x="79" y="116"/>
                </a:cubicBezTo>
                <a:cubicBezTo>
                  <a:pt x="78" y="115"/>
                  <a:pt x="78" y="114"/>
                  <a:pt x="77" y="113"/>
                </a:cubicBezTo>
                <a:cubicBezTo>
                  <a:pt x="75" y="111"/>
                  <a:pt x="73" y="109"/>
                  <a:pt x="71" y="108"/>
                </a:cubicBezTo>
                <a:cubicBezTo>
                  <a:pt x="71" y="108"/>
                  <a:pt x="71" y="108"/>
                  <a:pt x="71" y="108"/>
                </a:cubicBezTo>
                <a:cubicBezTo>
                  <a:pt x="70" y="108"/>
                  <a:pt x="70" y="107"/>
                  <a:pt x="70" y="107"/>
                </a:cubicBezTo>
                <a:cubicBezTo>
                  <a:pt x="69" y="107"/>
                  <a:pt x="68" y="106"/>
                  <a:pt x="67" y="105"/>
                </a:cubicBezTo>
                <a:cubicBezTo>
                  <a:pt x="66" y="105"/>
                  <a:pt x="65" y="105"/>
                  <a:pt x="64" y="104"/>
                </a:cubicBezTo>
                <a:cubicBezTo>
                  <a:pt x="63" y="103"/>
                  <a:pt x="62" y="103"/>
                  <a:pt x="62" y="102"/>
                </a:cubicBezTo>
                <a:cubicBezTo>
                  <a:pt x="61" y="102"/>
                  <a:pt x="61" y="101"/>
                  <a:pt x="61" y="101"/>
                </a:cubicBezTo>
                <a:cubicBezTo>
                  <a:pt x="60" y="100"/>
                  <a:pt x="60" y="100"/>
                  <a:pt x="60" y="99"/>
                </a:cubicBezTo>
                <a:cubicBezTo>
                  <a:pt x="60" y="98"/>
                  <a:pt x="60" y="98"/>
                  <a:pt x="60" y="97"/>
                </a:cubicBezTo>
                <a:cubicBezTo>
                  <a:pt x="58" y="97"/>
                  <a:pt x="57" y="96"/>
                  <a:pt x="56" y="96"/>
                </a:cubicBezTo>
                <a:cubicBezTo>
                  <a:pt x="57" y="96"/>
                  <a:pt x="58" y="97"/>
                  <a:pt x="60" y="97"/>
                </a:cubicBezTo>
                <a:cubicBezTo>
                  <a:pt x="60" y="96"/>
                  <a:pt x="60" y="94"/>
                  <a:pt x="59" y="93"/>
                </a:cubicBezTo>
                <a:cubicBezTo>
                  <a:pt x="59" y="93"/>
                  <a:pt x="59" y="93"/>
                  <a:pt x="59" y="93"/>
                </a:cubicBezTo>
                <a:cubicBezTo>
                  <a:pt x="59" y="91"/>
                  <a:pt x="59" y="90"/>
                  <a:pt x="59" y="88"/>
                </a:cubicBezTo>
                <a:cubicBezTo>
                  <a:pt x="58" y="88"/>
                  <a:pt x="59" y="87"/>
                  <a:pt x="58" y="86"/>
                </a:cubicBezTo>
                <a:cubicBezTo>
                  <a:pt x="58" y="85"/>
                  <a:pt x="58" y="84"/>
                  <a:pt x="57" y="82"/>
                </a:cubicBezTo>
                <a:cubicBezTo>
                  <a:pt x="57" y="81"/>
                  <a:pt x="57" y="81"/>
                  <a:pt x="57" y="80"/>
                </a:cubicBezTo>
                <a:cubicBezTo>
                  <a:pt x="57" y="80"/>
                  <a:pt x="57" y="80"/>
                  <a:pt x="57" y="80"/>
                </a:cubicBezTo>
                <a:cubicBezTo>
                  <a:pt x="57" y="80"/>
                  <a:pt x="57" y="80"/>
                  <a:pt x="58" y="80"/>
                </a:cubicBezTo>
                <a:cubicBezTo>
                  <a:pt x="58" y="80"/>
                  <a:pt x="58" y="80"/>
                  <a:pt x="58" y="81"/>
                </a:cubicBezTo>
                <a:cubicBezTo>
                  <a:pt x="58" y="81"/>
                  <a:pt x="58" y="81"/>
                  <a:pt x="58" y="81"/>
                </a:cubicBezTo>
                <a:cubicBezTo>
                  <a:pt x="59" y="82"/>
                  <a:pt x="59" y="83"/>
                  <a:pt x="60" y="83"/>
                </a:cubicBezTo>
                <a:cubicBezTo>
                  <a:pt x="60" y="84"/>
                  <a:pt x="60" y="84"/>
                  <a:pt x="61" y="84"/>
                </a:cubicBezTo>
                <a:cubicBezTo>
                  <a:pt x="62" y="85"/>
                  <a:pt x="63" y="87"/>
                  <a:pt x="64" y="88"/>
                </a:cubicBezTo>
                <a:cubicBezTo>
                  <a:pt x="65" y="89"/>
                  <a:pt x="66" y="90"/>
                  <a:pt x="67" y="92"/>
                </a:cubicBezTo>
                <a:cubicBezTo>
                  <a:pt x="68" y="92"/>
                  <a:pt x="69" y="93"/>
                  <a:pt x="69" y="94"/>
                </a:cubicBezTo>
                <a:cubicBezTo>
                  <a:pt x="70" y="94"/>
                  <a:pt x="71" y="95"/>
                  <a:pt x="71" y="95"/>
                </a:cubicBezTo>
                <a:cubicBezTo>
                  <a:pt x="72" y="95"/>
                  <a:pt x="72" y="96"/>
                  <a:pt x="73" y="96"/>
                </a:cubicBezTo>
                <a:cubicBezTo>
                  <a:pt x="73" y="97"/>
                  <a:pt x="74" y="97"/>
                  <a:pt x="74" y="97"/>
                </a:cubicBezTo>
                <a:cubicBezTo>
                  <a:pt x="75" y="98"/>
                  <a:pt x="76" y="99"/>
                  <a:pt x="78" y="99"/>
                </a:cubicBezTo>
                <a:cubicBezTo>
                  <a:pt x="78" y="99"/>
                  <a:pt x="79" y="99"/>
                  <a:pt x="80" y="99"/>
                </a:cubicBezTo>
                <a:cubicBezTo>
                  <a:pt x="80" y="99"/>
                  <a:pt x="81" y="99"/>
                  <a:pt x="81" y="99"/>
                </a:cubicBezTo>
                <a:cubicBezTo>
                  <a:pt x="81" y="100"/>
                  <a:pt x="82" y="100"/>
                  <a:pt x="82" y="100"/>
                </a:cubicBezTo>
                <a:cubicBezTo>
                  <a:pt x="83" y="100"/>
                  <a:pt x="85" y="99"/>
                  <a:pt x="85" y="98"/>
                </a:cubicBezTo>
                <a:cubicBezTo>
                  <a:pt x="85" y="97"/>
                  <a:pt x="85" y="97"/>
                  <a:pt x="86" y="96"/>
                </a:cubicBezTo>
                <a:cubicBezTo>
                  <a:pt x="86" y="96"/>
                  <a:pt x="85" y="95"/>
                  <a:pt x="85" y="95"/>
                </a:cubicBezTo>
                <a:cubicBezTo>
                  <a:pt x="85" y="94"/>
                  <a:pt x="85" y="93"/>
                  <a:pt x="85" y="93"/>
                </a:cubicBezTo>
                <a:close/>
                <a:moveTo>
                  <a:pt x="32" y="101"/>
                </a:moveTo>
                <a:cubicBezTo>
                  <a:pt x="32" y="101"/>
                  <a:pt x="32" y="101"/>
                  <a:pt x="32" y="100"/>
                </a:cubicBezTo>
                <a:cubicBezTo>
                  <a:pt x="32" y="101"/>
                  <a:pt x="32" y="101"/>
                  <a:pt x="32" y="101"/>
                </a:cubicBezTo>
                <a:cubicBezTo>
                  <a:pt x="33" y="102"/>
                  <a:pt x="33" y="102"/>
                  <a:pt x="34" y="102"/>
                </a:cubicBezTo>
                <a:cubicBezTo>
                  <a:pt x="33" y="102"/>
                  <a:pt x="33" y="102"/>
                  <a:pt x="32" y="101"/>
                </a:cubicBezTo>
                <a:close/>
                <a:moveTo>
                  <a:pt x="38" y="95"/>
                </a:moveTo>
                <a:cubicBezTo>
                  <a:pt x="38" y="95"/>
                  <a:pt x="38" y="95"/>
                  <a:pt x="38" y="95"/>
                </a:cubicBezTo>
                <a:cubicBezTo>
                  <a:pt x="37" y="95"/>
                  <a:pt x="37" y="95"/>
                  <a:pt x="36" y="95"/>
                </a:cubicBezTo>
                <a:cubicBezTo>
                  <a:pt x="37" y="95"/>
                  <a:pt x="37" y="95"/>
                  <a:pt x="38" y="95"/>
                </a:cubicBezTo>
                <a:close/>
                <a:moveTo>
                  <a:pt x="37" y="97"/>
                </a:moveTo>
                <a:cubicBezTo>
                  <a:pt x="37" y="97"/>
                  <a:pt x="37" y="96"/>
                  <a:pt x="37" y="96"/>
                </a:cubicBezTo>
                <a:cubicBezTo>
                  <a:pt x="37" y="96"/>
                  <a:pt x="37" y="96"/>
                  <a:pt x="37" y="96"/>
                </a:cubicBezTo>
                <a:cubicBezTo>
                  <a:pt x="37" y="96"/>
                  <a:pt x="37" y="97"/>
                  <a:pt x="37" y="97"/>
                </a:cubicBezTo>
                <a:close/>
                <a:moveTo>
                  <a:pt x="38" y="104"/>
                </a:moveTo>
                <a:cubicBezTo>
                  <a:pt x="38" y="104"/>
                  <a:pt x="38" y="104"/>
                  <a:pt x="37" y="104"/>
                </a:cubicBezTo>
                <a:cubicBezTo>
                  <a:pt x="37" y="104"/>
                  <a:pt x="37" y="104"/>
                  <a:pt x="37" y="104"/>
                </a:cubicBezTo>
                <a:cubicBezTo>
                  <a:pt x="38" y="104"/>
                  <a:pt x="38" y="104"/>
                  <a:pt x="38" y="104"/>
                </a:cubicBezTo>
                <a:cubicBezTo>
                  <a:pt x="38" y="104"/>
                  <a:pt x="38" y="105"/>
                  <a:pt x="38" y="105"/>
                </a:cubicBezTo>
                <a:cubicBezTo>
                  <a:pt x="38" y="105"/>
                  <a:pt x="38" y="104"/>
                  <a:pt x="38" y="104"/>
                </a:cubicBezTo>
                <a:close/>
                <a:moveTo>
                  <a:pt x="40" y="86"/>
                </a:moveTo>
                <a:cubicBezTo>
                  <a:pt x="40" y="86"/>
                  <a:pt x="40" y="86"/>
                  <a:pt x="40" y="86"/>
                </a:cubicBezTo>
                <a:cubicBezTo>
                  <a:pt x="40" y="86"/>
                  <a:pt x="40" y="86"/>
                  <a:pt x="40" y="86"/>
                </a:cubicBezTo>
                <a:cubicBezTo>
                  <a:pt x="40" y="86"/>
                  <a:pt x="40" y="86"/>
                  <a:pt x="40" y="86"/>
                </a:cubicBezTo>
                <a:close/>
                <a:moveTo>
                  <a:pt x="48" y="90"/>
                </a:moveTo>
                <a:cubicBezTo>
                  <a:pt x="48" y="90"/>
                  <a:pt x="48" y="90"/>
                  <a:pt x="48" y="90"/>
                </a:cubicBezTo>
                <a:cubicBezTo>
                  <a:pt x="48" y="90"/>
                  <a:pt x="48" y="90"/>
                  <a:pt x="48" y="90"/>
                </a:cubicBezTo>
                <a:cubicBezTo>
                  <a:pt x="48" y="90"/>
                  <a:pt x="48" y="90"/>
                  <a:pt x="48" y="90"/>
                </a:cubicBezTo>
                <a:close/>
                <a:moveTo>
                  <a:pt x="48" y="77"/>
                </a:moveTo>
                <a:cubicBezTo>
                  <a:pt x="48" y="78"/>
                  <a:pt x="48" y="78"/>
                  <a:pt x="47" y="79"/>
                </a:cubicBezTo>
                <a:cubicBezTo>
                  <a:pt x="48" y="78"/>
                  <a:pt x="48" y="78"/>
                  <a:pt x="48" y="77"/>
                </a:cubicBezTo>
                <a:cubicBezTo>
                  <a:pt x="49" y="76"/>
                  <a:pt x="49" y="75"/>
                  <a:pt x="50" y="73"/>
                </a:cubicBezTo>
                <a:cubicBezTo>
                  <a:pt x="49" y="75"/>
                  <a:pt x="49" y="76"/>
                  <a:pt x="48" y="77"/>
                </a:cubicBezTo>
                <a:close/>
                <a:moveTo>
                  <a:pt x="43" y="119"/>
                </a:moveTo>
                <a:cubicBezTo>
                  <a:pt x="43" y="119"/>
                  <a:pt x="44" y="119"/>
                  <a:pt x="44" y="119"/>
                </a:cubicBezTo>
                <a:cubicBezTo>
                  <a:pt x="44" y="119"/>
                  <a:pt x="44" y="119"/>
                  <a:pt x="44" y="119"/>
                </a:cubicBezTo>
                <a:cubicBezTo>
                  <a:pt x="44" y="119"/>
                  <a:pt x="43" y="119"/>
                  <a:pt x="43" y="119"/>
                </a:cubicBezTo>
                <a:close/>
                <a:moveTo>
                  <a:pt x="34" y="206"/>
                </a:moveTo>
                <a:cubicBezTo>
                  <a:pt x="34" y="206"/>
                  <a:pt x="33" y="206"/>
                  <a:pt x="33" y="206"/>
                </a:cubicBezTo>
                <a:cubicBezTo>
                  <a:pt x="33" y="206"/>
                  <a:pt x="34" y="206"/>
                  <a:pt x="34" y="206"/>
                </a:cubicBezTo>
                <a:cubicBezTo>
                  <a:pt x="35" y="205"/>
                  <a:pt x="35" y="204"/>
                  <a:pt x="35" y="204"/>
                </a:cubicBezTo>
                <a:cubicBezTo>
                  <a:pt x="35" y="204"/>
                  <a:pt x="35" y="205"/>
                  <a:pt x="34" y="206"/>
                </a:cubicBezTo>
                <a:close/>
                <a:moveTo>
                  <a:pt x="36" y="197"/>
                </a:moveTo>
                <a:cubicBezTo>
                  <a:pt x="36" y="197"/>
                  <a:pt x="36" y="197"/>
                  <a:pt x="36" y="197"/>
                </a:cubicBezTo>
                <a:cubicBezTo>
                  <a:pt x="36" y="197"/>
                  <a:pt x="36" y="197"/>
                  <a:pt x="36" y="197"/>
                </a:cubicBezTo>
                <a:cubicBezTo>
                  <a:pt x="36" y="197"/>
                  <a:pt x="36" y="197"/>
                  <a:pt x="36" y="197"/>
                </a:cubicBezTo>
                <a:cubicBezTo>
                  <a:pt x="36" y="197"/>
                  <a:pt x="36" y="197"/>
                  <a:pt x="36" y="197"/>
                </a:cubicBezTo>
                <a:close/>
                <a:moveTo>
                  <a:pt x="37" y="196"/>
                </a:moveTo>
                <a:cubicBezTo>
                  <a:pt x="37" y="196"/>
                  <a:pt x="37" y="196"/>
                  <a:pt x="37" y="196"/>
                </a:cubicBezTo>
                <a:cubicBezTo>
                  <a:pt x="37" y="196"/>
                  <a:pt x="37" y="197"/>
                  <a:pt x="37" y="197"/>
                </a:cubicBezTo>
                <a:cubicBezTo>
                  <a:pt x="37" y="197"/>
                  <a:pt x="37" y="196"/>
                  <a:pt x="37" y="196"/>
                </a:cubicBezTo>
                <a:cubicBezTo>
                  <a:pt x="37" y="196"/>
                  <a:pt x="37" y="196"/>
                  <a:pt x="37" y="196"/>
                </a:cubicBezTo>
                <a:cubicBezTo>
                  <a:pt x="37" y="196"/>
                  <a:pt x="37" y="196"/>
                  <a:pt x="37" y="196"/>
                </a:cubicBezTo>
                <a:cubicBezTo>
                  <a:pt x="37" y="196"/>
                  <a:pt x="37" y="196"/>
                  <a:pt x="37" y="196"/>
                </a:cubicBezTo>
                <a:cubicBezTo>
                  <a:pt x="37" y="196"/>
                  <a:pt x="37" y="196"/>
                  <a:pt x="37" y="196"/>
                </a:cubicBezTo>
                <a:cubicBezTo>
                  <a:pt x="37" y="196"/>
                  <a:pt x="37" y="196"/>
                  <a:pt x="37" y="196"/>
                </a:cubicBezTo>
                <a:close/>
                <a:moveTo>
                  <a:pt x="42" y="194"/>
                </a:moveTo>
                <a:cubicBezTo>
                  <a:pt x="42" y="194"/>
                  <a:pt x="42" y="195"/>
                  <a:pt x="42" y="195"/>
                </a:cubicBezTo>
                <a:cubicBezTo>
                  <a:pt x="42" y="195"/>
                  <a:pt x="42" y="194"/>
                  <a:pt x="42" y="194"/>
                </a:cubicBezTo>
                <a:cubicBezTo>
                  <a:pt x="42" y="194"/>
                  <a:pt x="43" y="193"/>
                  <a:pt x="43" y="193"/>
                </a:cubicBezTo>
                <a:cubicBezTo>
                  <a:pt x="43" y="193"/>
                  <a:pt x="42" y="194"/>
                  <a:pt x="42" y="194"/>
                </a:cubicBezTo>
                <a:close/>
                <a:moveTo>
                  <a:pt x="51" y="161"/>
                </a:moveTo>
                <a:cubicBezTo>
                  <a:pt x="51" y="160"/>
                  <a:pt x="51" y="160"/>
                  <a:pt x="51" y="160"/>
                </a:cubicBezTo>
                <a:cubicBezTo>
                  <a:pt x="51" y="160"/>
                  <a:pt x="51" y="160"/>
                  <a:pt x="51" y="161"/>
                </a:cubicBezTo>
                <a:cubicBezTo>
                  <a:pt x="51" y="161"/>
                  <a:pt x="51" y="161"/>
                  <a:pt x="52" y="161"/>
                </a:cubicBezTo>
                <a:cubicBezTo>
                  <a:pt x="51" y="161"/>
                  <a:pt x="51" y="161"/>
                  <a:pt x="51" y="161"/>
                </a:cubicBezTo>
                <a:close/>
                <a:moveTo>
                  <a:pt x="58" y="183"/>
                </a:moveTo>
                <a:cubicBezTo>
                  <a:pt x="58" y="183"/>
                  <a:pt x="58" y="183"/>
                  <a:pt x="58" y="183"/>
                </a:cubicBezTo>
                <a:cubicBezTo>
                  <a:pt x="58" y="183"/>
                  <a:pt x="57" y="183"/>
                  <a:pt x="57" y="182"/>
                </a:cubicBezTo>
                <a:cubicBezTo>
                  <a:pt x="57" y="183"/>
                  <a:pt x="58" y="183"/>
                  <a:pt x="58" y="183"/>
                </a:cubicBezTo>
                <a:close/>
                <a:moveTo>
                  <a:pt x="69" y="148"/>
                </a:moveTo>
                <a:cubicBezTo>
                  <a:pt x="69" y="148"/>
                  <a:pt x="69" y="148"/>
                  <a:pt x="69" y="148"/>
                </a:cubicBezTo>
                <a:cubicBezTo>
                  <a:pt x="69" y="148"/>
                  <a:pt x="69" y="148"/>
                  <a:pt x="69" y="148"/>
                </a:cubicBezTo>
                <a:cubicBezTo>
                  <a:pt x="69" y="148"/>
                  <a:pt x="69" y="148"/>
                  <a:pt x="69" y="148"/>
                </a:cubicBezTo>
                <a:close/>
                <a:moveTo>
                  <a:pt x="69" y="113"/>
                </a:moveTo>
                <a:cubicBezTo>
                  <a:pt x="69" y="113"/>
                  <a:pt x="69" y="113"/>
                  <a:pt x="69" y="113"/>
                </a:cubicBezTo>
                <a:cubicBezTo>
                  <a:pt x="69" y="113"/>
                  <a:pt x="69" y="113"/>
                  <a:pt x="69" y="113"/>
                </a:cubicBezTo>
                <a:cubicBezTo>
                  <a:pt x="69" y="112"/>
                  <a:pt x="68" y="111"/>
                  <a:pt x="67" y="110"/>
                </a:cubicBezTo>
                <a:cubicBezTo>
                  <a:pt x="68" y="111"/>
                  <a:pt x="69" y="112"/>
                  <a:pt x="69" y="113"/>
                </a:cubicBezTo>
                <a:close/>
                <a:moveTo>
                  <a:pt x="71" y="120"/>
                </a:moveTo>
                <a:cubicBezTo>
                  <a:pt x="71" y="120"/>
                  <a:pt x="72" y="120"/>
                  <a:pt x="72" y="120"/>
                </a:cubicBezTo>
                <a:cubicBezTo>
                  <a:pt x="72" y="120"/>
                  <a:pt x="71" y="120"/>
                  <a:pt x="71" y="120"/>
                </a:cubicBezTo>
                <a:cubicBezTo>
                  <a:pt x="70" y="118"/>
                  <a:pt x="68" y="116"/>
                  <a:pt x="67" y="115"/>
                </a:cubicBezTo>
                <a:cubicBezTo>
                  <a:pt x="68" y="116"/>
                  <a:pt x="70" y="118"/>
                  <a:pt x="71" y="120"/>
                </a:cubicBezTo>
                <a:close/>
                <a:moveTo>
                  <a:pt x="56" y="79"/>
                </a:moveTo>
                <a:cubicBezTo>
                  <a:pt x="56" y="79"/>
                  <a:pt x="56" y="79"/>
                  <a:pt x="56" y="79"/>
                </a:cubicBezTo>
                <a:cubicBezTo>
                  <a:pt x="56" y="79"/>
                  <a:pt x="56" y="79"/>
                  <a:pt x="57" y="79"/>
                </a:cubicBezTo>
                <a:cubicBezTo>
                  <a:pt x="57" y="79"/>
                  <a:pt x="57" y="79"/>
                  <a:pt x="57" y="79"/>
                </a:cubicBezTo>
                <a:cubicBezTo>
                  <a:pt x="57" y="79"/>
                  <a:pt x="56" y="79"/>
                  <a:pt x="56" y="79"/>
                </a:cubicBezTo>
                <a:close/>
                <a:moveTo>
                  <a:pt x="73" y="93"/>
                </a:moveTo>
                <a:cubicBezTo>
                  <a:pt x="73" y="93"/>
                  <a:pt x="73" y="93"/>
                  <a:pt x="73" y="93"/>
                </a:cubicBezTo>
                <a:cubicBezTo>
                  <a:pt x="74" y="93"/>
                  <a:pt x="74" y="93"/>
                  <a:pt x="74" y="94"/>
                </a:cubicBezTo>
                <a:cubicBezTo>
                  <a:pt x="74" y="93"/>
                  <a:pt x="74" y="93"/>
                  <a:pt x="73" y="9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Freeform 18">
            <a:extLst>
              <a:ext uri="{FF2B5EF4-FFF2-40B4-BE49-F238E27FC236}">
                <a16:creationId xmlns="" xmlns:a16="http://schemas.microsoft.com/office/drawing/2014/main" id="{8F314045-FD4D-4AB6-A56D-F7FD0E22511A}"/>
              </a:ext>
            </a:extLst>
          </p:cNvPr>
          <p:cNvSpPr>
            <a:spLocks noEditPoints="1"/>
          </p:cNvSpPr>
          <p:nvPr/>
        </p:nvSpPr>
        <p:spPr bwMode="auto">
          <a:xfrm rot="3956054">
            <a:off x="124855" y="427847"/>
            <a:ext cx="1636713" cy="962025"/>
          </a:xfrm>
          <a:custGeom>
            <a:avLst/>
            <a:gdLst>
              <a:gd name="T0" fmla="*/ 224 w 259"/>
              <a:gd name="T1" fmla="*/ 105 h 152"/>
              <a:gd name="T2" fmla="*/ 208 w 259"/>
              <a:gd name="T3" fmla="*/ 78 h 152"/>
              <a:gd name="T4" fmla="*/ 178 w 259"/>
              <a:gd name="T5" fmla="*/ 53 h 152"/>
              <a:gd name="T6" fmla="*/ 176 w 259"/>
              <a:gd name="T7" fmla="*/ 70 h 152"/>
              <a:gd name="T8" fmla="*/ 193 w 259"/>
              <a:gd name="T9" fmla="*/ 94 h 152"/>
              <a:gd name="T10" fmla="*/ 209 w 259"/>
              <a:gd name="T11" fmla="*/ 106 h 152"/>
              <a:gd name="T12" fmla="*/ 188 w 259"/>
              <a:gd name="T13" fmla="*/ 104 h 152"/>
              <a:gd name="T14" fmla="*/ 174 w 259"/>
              <a:gd name="T15" fmla="*/ 98 h 152"/>
              <a:gd name="T16" fmla="*/ 150 w 259"/>
              <a:gd name="T17" fmla="*/ 64 h 152"/>
              <a:gd name="T18" fmla="*/ 135 w 259"/>
              <a:gd name="T19" fmla="*/ 82 h 152"/>
              <a:gd name="T20" fmla="*/ 140 w 259"/>
              <a:gd name="T21" fmla="*/ 90 h 152"/>
              <a:gd name="T22" fmla="*/ 118 w 259"/>
              <a:gd name="T23" fmla="*/ 69 h 152"/>
              <a:gd name="T24" fmla="*/ 95 w 259"/>
              <a:gd name="T25" fmla="*/ 57 h 152"/>
              <a:gd name="T26" fmla="*/ 88 w 259"/>
              <a:gd name="T27" fmla="*/ 67 h 152"/>
              <a:gd name="T28" fmla="*/ 74 w 259"/>
              <a:gd name="T29" fmla="*/ 32 h 152"/>
              <a:gd name="T30" fmla="*/ 64 w 259"/>
              <a:gd name="T31" fmla="*/ 48 h 152"/>
              <a:gd name="T32" fmla="*/ 64 w 259"/>
              <a:gd name="T33" fmla="*/ 53 h 152"/>
              <a:gd name="T34" fmla="*/ 37 w 259"/>
              <a:gd name="T35" fmla="*/ 32 h 152"/>
              <a:gd name="T36" fmla="*/ 33 w 259"/>
              <a:gd name="T37" fmla="*/ 20 h 152"/>
              <a:gd name="T38" fmla="*/ 2 w 259"/>
              <a:gd name="T39" fmla="*/ 10 h 152"/>
              <a:gd name="T40" fmla="*/ 31 w 259"/>
              <a:gd name="T41" fmla="*/ 33 h 152"/>
              <a:gd name="T42" fmla="*/ 35 w 259"/>
              <a:gd name="T43" fmla="*/ 53 h 152"/>
              <a:gd name="T44" fmla="*/ 42 w 259"/>
              <a:gd name="T45" fmla="*/ 66 h 152"/>
              <a:gd name="T46" fmla="*/ 69 w 259"/>
              <a:gd name="T47" fmla="*/ 69 h 152"/>
              <a:gd name="T48" fmla="*/ 92 w 259"/>
              <a:gd name="T49" fmla="*/ 75 h 152"/>
              <a:gd name="T50" fmla="*/ 75 w 259"/>
              <a:gd name="T51" fmla="*/ 84 h 152"/>
              <a:gd name="T52" fmla="*/ 87 w 259"/>
              <a:gd name="T53" fmla="*/ 102 h 152"/>
              <a:gd name="T54" fmla="*/ 118 w 259"/>
              <a:gd name="T55" fmla="*/ 89 h 152"/>
              <a:gd name="T56" fmla="*/ 132 w 259"/>
              <a:gd name="T57" fmla="*/ 93 h 152"/>
              <a:gd name="T58" fmla="*/ 157 w 259"/>
              <a:gd name="T59" fmla="*/ 105 h 152"/>
              <a:gd name="T60" fmla="*/ 110 w 259"/>
              <a:gd name="T61" fmla="*/ 119 h 152"/>
              <a:gd name="T62" fmla="*/ 135 w 259"/>
              <a:gd name="T63" fmla="*/ 130 h 152"/>
              <a:gd name="T64" fmla="*/ 169 w 259"/>
              <a:gd name="T65" fmla="*/ 109 h 152"/>
              <a:gd name="T66" fmla="*/ 201 w 259"/>
              <a:gd name="T67" fmla="*/ 113 h 152"/>
              <a:gd name="T68" fmla="*/ 204 w 259"/>
              <a:gd name="T69" fmla="*/ 117 h 152"/>
              <a:gd name="T70" fmla="*/ 177 w 259"/>
              <a:gd name="T71" fmla="*/ 126 h 152"/>
              <a:gd name="T72" fmla="*/ 161 w 259"/>
              <a:gd name="T73" fmla="*/ 148 h 152"/>
              <a:gd name="T74" fmla="*/ 197 w 259"/>
              <a:gd name="T75" fmla="*/ 145 h 152"/>
              <a:gd name="T76" fmla="*/ 227 w 259"/>
              <a:gd name="T77" fmla="*/ 112 h 152"/>
              <a:gd name="T78" fmla="*/ 259 w 259"/>
              <a:gd name="T79" fmla="*/ 105 h 152"/>
              <a:gd name="T80" fmla="*/ 188 w 259"/>
              <a:gd name="T81" fmla="*/ 72 h 152"/>
              <a:gd name="T82" fmla="*/ 193 w 259"/>
              <a:gd name="T83" fmla="*/ 73 h 152"/>
              <a:gd name="T84" fmla="*/ 31 w 259"/>
              <a:gd name="T85" fmla="*/ 20 h 152"/>
              <a:gd name="T86" fmla="*/ 19 w 259"/>
              <a:gd name="T87" fmla="*/ 14 h 152"/>
              <a:gd name="T88" fmla="*/ 31 w 259"/>
              <a:gd name="T89" fmla="*/ 29 h 152"/>
              <a:gd name="T90" fmla="*/ 40 w 259"/>
              <a:gd name="T91" fmla="*/ 60 h 152"/>
              <a:gd name="T92" fmla="*/ 59 w 259"/>
              <a:gd name="T93" fmla="*/ 60 h 152"/>
              <a:gd name="T94" fmla="*/ 54 w 259"/>
              <a:gd name="T95" fmla="*/ 64 h 152"/>
              <a:gd name="T96" fmla="*/ 90 w 259"/>
              <a:gd name="T97" fmla="*/ 96 h 152"/>
              <a:gd name="T98" fmla="*/ 142 w 259"/>
              <a:gd name="T99" fmla="*/ 93 h 152"/>
              <a:gd name="T100" fmla="*/ 150 w 259"/>
              <a:gd name="T101" fmla="*/ 79 h 152"/>
              <a:gd name="T102" fmla="*/ 127 w 259"/>
              <a:gd name="T103" fmla="*/ 120 h 152"/>
              <a:gd name="T104" fmla="*/ 144 w 259"/>
              <a:gd name="T105" fmla="*/ 110 h 152"/>
              <a:gd name="T106" fmla="*/ 174 w 259"/>
              <a:gd name="T107" fmla="*/ 134 h 152"/>
              <a:gd name="T108" fmla="*/ 207 w 259"/>
              <a:gd name="T109" fmla="*/ 113 h 152"/>
              <a:gd name="T110" fmla="*/ 219 w 259"/>
              <a:gd name="T111" fmla="*/ 106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59" h="152">
                <a:moveTo>
                  <a:pt x="240" y="107"/>
                </a:moveTo>
                <a:cubicBezTo>
                  <a:pt x="240" y="107"/>
                  <a:pt x="239" y="107"/>
                  <a:pt x="239" y="107"/>
                </a:cubicBezTo>
                <a:cubicBezTo>
                  <a:pt x="236" y="107"/>
                  <a:pt x="233" y="107"/>
                  <a:pt x="231" y="108"/>
                </a:cubicBezTo>
                <a:cubicBezTo>
                  <a:pt x="230" y="108"/>
                  <a:pt x="229" y="107"/>
                  <a:pt x="228" y="107"/>
                </a:cubicBezTo>
                <a:cubicBezTo>
                  <a:pt x="228" y="107"/>
                  <a:pt x="227" y="107"/>
                  <a:pt x="227" y="107"/>
                </a:cubicBezTo>
                <a:cubicBezTo>
                  <a:pt x="225" y="107"/>
                  <a:pt x="225" y="107"/>
                  <a:pt x="226" y="105"/>
                </a:cubicBezTo>
                <a:cubicBezTo>
                  <a:pt x="225" y="105"/>
                  <a:pt x="224" y="105"/>
                  <a:pt x="224" y="105"/>
                </a:cubicBezTo>
                <a:cubicBezTo>
                  <a:pt x="224" y="105"/>
                  <a:pt x="224" y="105"/>
                  <a:pt x="224" y="105"/>
                </a:cubicBezTo>
                <a:cubicBezTo>
                  <a:pt x="224" y="105"/>
                  <a:pt x="225" y="105"/>
                  <a:pt x="226" y="105"/>
                </a:cubicBezTo>
                <a:cubicBezTo>
                  <a:pt x="226" y="103"/>
                  <a:pt x="225" y="101"/>
                  <a:pt x="223" y="101"/>
                </a:cubicBezTo>
                <a:cubicBezTo>
                  <a:pt x="223" y="101"/>
                  <a:pt x="223" y="101"/>
                  <a:pt x="223" y="101"/>
                </a:cubicBezTo>
                <a:cubicBezTo>
                  <a:pt x="222" y="100"/>
                  <a:pt x="221" y="100"/>
                  <a:pt x="219" y="99"/>
                </a:cubicBezTo>
                <a:cubicBezTo>
                  <a:pt x="219" y="98"/>
                  <a:pt x="218" y="96"/>
                  <a:pt x="217" y="95"/>
                </a:cubicBezTo>
                <a:cubicBezTo>
                  <a:pt x="217" y="94"/>
                  <a:pt x="216" y="94"/>
                  <a:pt x="216" y="93"/>
                </a:cubicBezTo>
                <a:cubicBezTo>
                  <a:pt x="214" y="90"/>
                  <a:pt x="213" y="88"/>
                  <a:pt x="211" y="85"/>
                </a:cubicBezTo>
                <a:cubicBezTo>
                  <a:pt x="210" y="82"/>
                  <a:pt x="209" y="80"/>
                  <a:pt x="208" y="78"/>
                </a:cubicBezTo>
                <a:cubicBezTo>
                  <a:pt x="208" y="76"/>
                  <a:pt x="207" y="75"/>
                  <a:pt x="207" y="74"/>
                </a:cubicBezTo>
                <a:cubicBezTo>
                  <a:pt x="206" y="73"/>
                  <a:pt x="206" y="71"/>
                  <a:pt x="205" y="70"/>
                </a:cubicBezTo>
                <a:cubicBezTo>
                  <a:pt x="204" y="68"/>
                  <a:pt x="203" y="66"/>
                  <a:pt x="201" y="64"/>
                </a:cubicBezTo>
                <a:cubicBezTo>
                  <a:pt x="199" y="62"/>
                  <a:pt x="197" y="60"/>
                  <a:pt x="195" y="58"/>
                </a:cubicBezTo>
                <a:cubicBezTo>
                  <a:pt x="194" y="57"/>
                  <a:pt x="193" y="56"/>
                  <a:pt x="192" y="55"/>
                </a:cubicBezTo>
                <a:cubicBezTo>
                  <a:pt x="190" y="54"/>
                  <a:pt x="188" y="53"/>
                  <a:pt x="186" y="53"/>
                </a:cubicBezTo>
                <a:cubicBezTo>
                  <a:pt x="184" y="53"/>
                  <a:pt x="182" y="52"/>
                  <a:pt x="179" y="52"/>
                </a:cubicBezTo>
                <a:cubicBezTo>
                  <a:pt x="179" y="52"/>
                  <a:pt x="178" y="52"/>
                  <a:pt x="178" y="53"/>
                </a:cubicBezTo>
                <a:cubicBezTo>
                  <a:pt x="175" y="53"/>
                  <a:pt x="173" y="54"/>
                  <a:pt x="172" y="58"/>
                </a:cubicBezTo>
                <a:cubicBezTo>
                  <a:pt x="172" y="59"/>
                  <a:pt x="172" y="61"/>
                  <a:pt x="172" y="62"/>
                </a:cubicBezTo>
                <a:cubicBezTo>
                  <a:pt x="172" y="64"/>
                  <a:pt x="173" y="66"/>
                  <a:pt x="173" y="68"/>
                </a:cubicBezTo>
                <a:cubicBezTo>
                  <a:pt x="173" y="69"/>
                  <a:pt x="174" y="70"/>
                  <a:pt x="174" y="71"/>
                </a:cubicBezTo>
                <a:cubicBezTo>
                  <a:pt x="175" y="71"/>
                  <a:pt x="175" y="70"/>
                  <a:pt x="175" y="70"/>
                </a:cubicBezTo>
                <a:cubicBezTo>
                  <a:pt x="175" y="70"/>
                  <a:pt x="176" y="70"/>
                  <a:pt x="176" y="70"/>
                </a:cubicBezTo>
                <a:cubicBezTo>
                  <a:pt x="177" y="70"/>
                  <a:pt x="177" y="70"/>
                  <a:pt x="178" y="70"/>
                </a:cubicBezTo>
                <a:cubicBezTo>
                  <a:pt x="177" y="70"/>
                  <a:pt x="177" y="70"/>
                  <a:pt x="176" y="70"/>
                </a:cubicBezTo>
                <a:cubicBezTo>
                  <a:pt x="176" y="70"/>
                  <a:pt x="175" y="70"/>
                  <a:pt x="175" y="70"/>
                </a:cubicBezTo>
                <a:cubicBezTo>
                  <a:pt x="175" y="70"/>
                  <a:pt x="175" y="71"/>
                  <a:pt x="174" y="71"/>
                </a:cubicBezTo>
                <a:cubicBezTo>
                  <a:pt x="175" y="73"/>
                  <a:pt x="176" y="74"/>
                  <a:pt x="176" y="76"/>
                </a:cubicBezTo>
                <a:cubicBezTo>
                  <a:pt x="177" y="78"/>
                  <a:pt x="178" y="80"/>
                  <a:pt x="180" y="82"/>
                </a:cubicBezTo>
                <a:cubicBezTo>
                  <a:pt x="182" y="83"/>
                  <a:pt x="183" y="85"/>
                  <a:pt x="185" y="86"/>
                </a:cubicBezTo>
                <a:cubicBezTo>
                  <a:pt x="185" y="87"/>
                  <a:pt x="186" y="87"/>
                  <a:pt x="186" y="88"/>
                </a:cubicBezTo>
                <a:cubicBezTo>
                  <a:pt x="187" y="88"/>
                  <a:pt x="187" y="89"/>
                  <a:pt x="187" y="89"/>
                </a:cubicBezTo>
                <a:cubicBezTo>
                  <a:pt x="189" y="91"/>
                  <a:pt x="191" y="93"/>
                  <a:pt x="193" y="94"/>
                </a:cubicBezTo>
                <a:cubicBezTo>
                  <a:pt x="194" y="95"/>
                  <a:pt x="194" y="95"/>
                  <a:pt x="195" y="96"/>
                </a:cubicBezTo>
                <a:cubicBezTo>
                  <a:pt x="196" y="97"/>
                  <a:pt x="197" y="98"/>
                  <a:pt x="198" y="98"/>
                </a:cubicBezTo>
                <a:cubicBezTo>
                  <a:pt x="199" y="98"/>
                  <a:pt x="199" y="98"/>
                  <a:pt x="199" y="98"/>
                </a:cubicBezTo>
                <a:cubicBezTo>
                  <a:pt x="202" y="100"/>
                  <a:pt x="205" y="101"/>
                  <a:pt x="207" y="103"/>
                </a:cubicBezTo>
                <a:cubicBezTo>
                  <a:pt x="207" y="103"/>
                  <a:pt x="207" y="103"/>
                  <a:pt x="207" y="103"/>
                </a:cubicBezTo>
                <a:cubicBezTo>
                  <a:pt x="210" y="104"/>
                  <a:pt x="212" y="105"/>
                  <a:pt x="214" y="106"/>
                </a:cubicBezTo>
                <a:cubicBezTo>
                  <a:pt x="215" y="106"/>
                  <a:pt x="216" y="107"/>
                  <a:pt x="217" y="107"/>
                </a:cubicBezTo>
                <a:cubicBezTo>
                  <a:pt x="214" y="107"/>
                  <a:pt x="211" y="107"/>
                  <a:pt x="209" y="106"/>
                </a:cubicBezTo>
                <a:cubicBezTo>
                  <a:pt x="206" y="106"/>
                  <a:pt x="203" y="106"/>
                  <a:pt x="200" y="105"/>
                </a:cubicBezTo>
                <a:cubicBezTo>
                  <a:pt x="199" y="106"/>
                  <a:pt x="198" y="106"/>
                  <a:pt x="197" y="106"/>
                </a:cubicBezTo>
                <a:cubicBezTo>
                  <a:pt x="197" y="106"/>
                  <a:pt x="197" y="107"/>
                  <a:pt x="197" y="107"/>
                </a:cubicBezTo>
                <a:cubicBezTo>
                  <a:pt x="197" y="107"/>
                  <a:pt x="198" y="108"/>
                  <a:pt x="199" y="108"/>
                </a:cubicBezTo>
                <a:cubicBezTo>
                  <a:pt x="198" y="108"/>
                  <a:pt x="197" y="107"/>
                  <a:pt x="197" y="107"/>
                </a:cubicBezTo>
                <a:cubicBezTo>
                  <a:pt x="197" y="107"/>
                  <a:pt x="197" y="106"/>
                  <a:pt x="197" y="106"/>
                </a:cubicBezTo>
                <a:cubicBezTo>
                  <a:pt x="196" y="106"/>
                  <a:pt x="195" y="105"/>
                  <a:pt x="195" y="105"/>
                </a:cubicBezTo>
                <a:cubicBezTo>
                  <a:pt x="192" y="104"/>
                  <a:pt x="190" y="104"/>
                  <a:pt x="188" y="104"/>
                </a:cubicBezTo>
                <a:cubicBezTo>
                  <a:pt x="188" y="104"/>
                  <a:pt x="188" y="104"/>
                  <a:pt x="188" y="104"/>
                </a:cubicBezTo>
                <a:cubicBezTo>
                  <a:pt x="188" y="104"/>
                  <a:pt x="188" y="104"/>
                  <a:pt x="188" y="104"/>
                </a:cubicBezTo>
                <a:cubicBezTo>
                  <a:pt x="188" y="104"/>
                  <a:pt x="188" y="104"/>
                  <a:pt x="188" y="104"/>
                </a:cubicBezTo>
                <a:cubicBezTo>
                  <a:pt x="187" y="103"/>
                  <a:pt x="186" y="103"/>
                  <a:pt x="186" y="103"/>
                </a:cubicBezTo>
                <a:cubicBezTo>
                  <a:pt x="185" y="103"/>
                  <a:pt x="185" y="103"/>
                  <a:pt x="185" y="103"/>
                </a:cubicBezTo>
                <a:cubicBezTo>
                  <a:pt x="183" y="102"/>
                  <a:pt x="182" y="102"/>
                  <a:pt x="181" y="102"/>
                </a:cubicBezTo>
                <a:cubicBezTo>
                  <a:pt x="180" y="102"/>
                  <a:pt x="180" y="101"/>
                  <a:pt x="179" y="101"/>
                </a:cubicBezTo>
                <a:cubicBezTo>
                  <a:pt x="178" y="100"/>
                  <a:pt x="176" y="99"/>
                  <a:pt x="174" y="98"/>
                </a:cubicBezTo>
                <a:cubicBezTo>
                  <a:pt x="173" y="97"/>
                  <a:pt x="172" y="95"/>
                  <a:pt x="171" y="94"/>
                </a:cubicBezTo>
                <a:cubicBezTo>
                  <a:pt x="170" y="93"/>
                  <a:pt x="169" y="91"/>
                  <a:pt x="169" y="90"/>
                </a:cubicBezTo>
                <a:cubicBezTo>
                  <a:pt x="167" y="88"/>
                  <a:pt x="166" y="86"/>
                  <a:pt x="164" y="84"/>
                </a:cubicBezTo>
                <a:cubicBezTo>
                  <a:pt x="164" y="83"/>
                  <a:pt x="163" y="82"/>
                  <a:pt x="163" y="82"/>
                </a:cubicBezTo>
                <a:cubicBezTo>
                  <a:pt x="162" y="81"/>
                  <a:pt x="161" y="79"/>
                  <a:pt x="160" y="77"/>
                </a:cubicBezTo>
                <a:cubicBezTo>
                  <a:pt x="160" y="76"/>
                  <a:pt x="159" y="75"/>
                  <a:pt x="158" y="74"/>
                </a:cubicBezTo>
                <a:cubicBezTo>
                  <a:pt x="157" y="73"/>
                  <a:pt x="156" y="72"/>
                  <a:pt x="155" y="71"/>
                </a:cubicBezTo>
                <a:cubicBezTo>
                  <a:pt x="154" y="68"/>
                  <a:pt x="152" y="67"/>
                  <a:pt x="150" y="64"/>
                </a:cubicBezTo>
                <a:cubicBezTo>
                  <a:pt x="149" y="63"/>
                  <a:pt x="147" y="62"/>
                  <a:pt x="144" y="62"/>
                </a:cubicBezTo>
                <a:cubicBezTo>
                  <a:pt x="142" y="62"/>
                  <a:pt x="139" y="63"/>
                  <a:pt x="137" y="63"/>
                </a:cubicBezTo>
                <a:cubicBezTo>
                  <a:pt x="136" y="64"/>
                  <a:pt x="135" y="64"/>
                  <a:pt x="134" y="64"/>
                </a:cubicBezTo>
                <a:cubicBezTo>
                  <a:pt x="134" y="65"/>
                  <a:pt x="132" y="65"/>
                  <a:pt x="132" y="66"/>
                </a:cubicBezTo>
                <a:cubicBezTo>
                  <a:pt x="131" y="68"/>
                  <a:pt x="131" y="70"/>
                  <a:pt x="132" y="72"/>
                </a:cubicBezTo>
                <a:cubicBezTo>
                  <a:pt x="132" y="74"/>
                  <a:pt x="132" y="76"/>
                  <a:pt x="133" y="77"/>
                </a:cubicBezTo>
                <a:cubicBezTo>
                  <a:pt x="134" y="78"/>
                  <a:pt x="134" y="79"/>
                  <a:pt x="134" y="80"/>
                </a:cubicBezTo>
                <a:cubicBezTo>
                  <a:pt x="134" y="81"/>
                  <a:pt x="135" y="82"/>
                  <a:pt x="135" y="82"/>
                </a:cubicBezTo>
                <a:cubicBezTo>
                  <a:pt x="135" y="82"/>
                  <a:pt x="136" y="82"/>
                  <a:pt x="136" y="82"/>
                </a:cubicBezTo>
                <a:cubicBezTo>
                  <a:pt x="136" y="82"/>
                  <a:pt x="135" y="82"/>
                  <a:pt x="135" y="82"/>
                </a:cubicBezTo>
                <a:cubicBezTo>
                  <a:pt x="137" y="84"/>
                  <a:pt x="138" y="86"/>
                  <a:pt x="140" y="88"/>
                </a:cubicBezTo>
                <a:cubicBezTo>
                  <a:pt x="141" y="88"/>
                  <a:pt x="141" y="89"/>
                  <a:pt x="142" y="90"/>
                </a:cubicBezTo>
                <a:cubicBezTo>
                  <a:pt x="143" y="91"/>
                  <a:pt x="144" y="91"/>
                  <a:pt x="145" y="92"/>
                </a:cubicBezTo>
                <a:cubicBezTo>
                  <a:pt x="145" y="92"/>
                  <a:pt x="144" y="92"/>
                  <a:pt x="144" y="92"/>
                </a:cubicBezTo>
                <a:cubicBezTo>
                  <a:pt x="144" y="92"/>
                  <a:pt x="144" y="92"/>
                  <a:pt x="144" y="92"/>
                </a:cubicBezTo>
                <a:cubicBezTo>
                  <a:pt x="142" y="91"/>
                  <a:pt x="141" y="91"/>
                  <a:pt x="140" y="90"/>
                </a:cubicBezTo>
                <a:cubicBezTo>
                  <a:pt x="138" y="90"/>
                  <a:pt x="137" y="89"/>
                  <a:pt x="135" y="89"/>
                </a:cubicBezTo>
                <a:cubicBezTo>
                  <a:pt x="135" y="88"/>
                  <a:pt x="135" y="88"/>
                  <a:pt x="135" y="88"/>
                </a:cubicBezTo>
                <a:cubicBezTo>
                  <a:pt x="133" y="87"/>
                  <a:pt x="132" y="87"/>
                  <a:pt x="130" y="86"/>
                </a:cubicBezTo>
                <a:cubicBezTo>
                  <a:pt x="130" y="86"/>
                  <a:pt x="129" y="86"/>
                  <a:pt x="129" y="85"/>
                </a:cubicBezTo>
                <a:cubicBezTo>
                  <a:pt x="128" y="85"/>
                  <a:pt x="127" y="84"/>
                  <a:pt x="126" y="83"/>
                </a:cubicBezTo>
                <a:cubicBezTo>
                  <a:pt x="126" y="82"/>
                  <a:pt x="125" y="82"/>
                  <a:pt x="124" y="81"/>
                </a:cubicBezTo>
                <a:cubicBezTo>
                  <a:pt x="123" y="80"/>
                  <a:pt x="122" y="78"/>
                  <a:pt x="122" y="77"/>
                </a:cubicBezTo>
                <a:cubicBezTo>
                  <a:pt x="120" y="74"/>
                  <a:pt x="119" y="72"/>
                  <a:pt x="118" y="69"/>
                </a:cubicBezTo>
                <a:cubicBezTo>
                  <a:pt x="117" y="67"/>
                  <a:pt x="116" y="65"/>
                  <a:pt x="115" y="63"/>
                </a:cubicBezTo>
                <a:cubicBezTo>
                  <a:pt x="114" y="62"/>
                  <a:pt x="113" y="60"/>
                  <a:pt x="113" y="59"/>
                </a:cubicBezTo>
                <a:cubicBezTo>
                  <a:pt x="113" y="58"/>
                  <a:pt x="112" y="58"/>
                  <a:pt x="112" y="58"/>
                </a:cubicBezTo>
                <a:cubicBezTo>
                  <a:pt x="112" y="57"/>
                  <a:pt x="111" y="56"/>
                  <a:pt x="111" y="55"/>
                </a:cubicBezTo>
                <a:cubicBezTo>
                  <a:pt x="110" y="55"/>
                  <a:pt x="110" y="55"/>
                  <a:pt x="110" y="55"/>
                </a:cubicBezTo>
                <a:cubicBezTo>
                  <a:pt x="109" y="52"/>
                  <a:pt x="106" y="48"/>
                  <a:pt x="102" y="50"/>
                </a:cubicBezTo>
                <a:cubicBezTo>
                  <a:pt x="101" y="50"/>
                  <a:pt x="99" y="50"/>
                  <a:pt x="98" y="52"/>
                </a:cubicBezTo>
                <a:cubicBezTo>
                  <a:pt x="97" y="53"/>
                  <a:pt x="95" y="55"/>
                  <a:pt x="95" y="57"/>
                </a:cubicBezTo>
                <a:cubicBezTo>
                  <a:pt x="95" y="58"/>
                  <a:pt x="96" y="60"/>
                  <a:pt x="96" y="61"/>
                </a:cubicBezTo>
                <a:cubicBezTo>
                  <a:pt x="96" y="62"/>
                  <a:pt x="96" y="63"/>
                  <a:pt x="96" y="64"/>
                </a:cubicBezTo>
                <a:cubicBezTo>
                  <a:pt x="96" y="64"/>
                  <a:pt x="96" y="65"/>
                  <a:pt x="96" y="66"/>
                </a:cubicBezTo>
                <a:cubicBezTo>
                  <a:pt x="96" y="68"/>
                  <a:pt x="96" y="69"/>
                  <a:pt x="97" y="71"/>
                </a:cubicBezTo>
                <a:cubicBezTo>
                  <a:pt x="97" y="72"/>
                  <a:pt x="96" y="71"/>
                  <a:pt x="96" y="71"/>
                </a:cubicBezTo>
                <a:cubicBezTo>
                  <a:pt x="95" y="71"/>
                  <a:pt x="94" y="70"/>
                  <a:pt x="93" y="70"/>
                </a:cubicBezTo>
                <a:cubicBezTo>
                  <a:pt x="93" y="70"/>
                  <a:pt x="93" y="70"/>
                  <a:pt x="93" y="70"/>
                </a:cubicBezTo>
                <a:cubicBezTo>
                  <a:pt x="91" y="69"/>
                  <a:pt x="89" y="68"/>
                  <a:pt x="88" y="67"/>
                </a:cubicBezTo>
                <a:cubicBezTo>
                  <a:pt x="87" y="67"/>
                  <a:pt x="87" y="67"/>
                  <a:pt x="87" y="67"/>
                </a:cubicBezTo>
                <a:cubicBezTo>
                  <a:pt x="87" y="67"/>
                  <a:pt x="87" y="67"/>
                  <a:pt x="87" y="67"/>
                </a:cubicBezTo>
                <a:cubicBezTo>
                  <a:pt x="86" y="66"/>
                  <a:pt x="85" y="66"/>
                  <a:pt x="85" y="65"/>
                </a:cubicBezTo>
                <a:cubicBezTo>
                  <a:pt x="84" y="65"/>
                  <a:pt x="84" y="65"/>
                  <a:pt x="84" y="64"/>
                </a:cubicBezTo>
                <a:cubicBezTo>
                  <a:pt x="85" y="63"/>
                  <a:pt x="84" y="62"/>
                  <a:pt x="83" y="60"/>
                </a:cubicBezTo>
                <a:cubicBezTo>
                  <a:pt x="81" y="56"/>
                  <a:pt x="79" y="51"/>
                  <a:pt x="77" y="46"/>
                </a:cubicBezTo>
                <a:cubicBezTo>
                  <a:pt x="77" y="44"/>
                  <a:pt x="77" y="43"/>
                  <a:pt x="77" y="41"/>
                </a:cubicBezTo>
                <a:cubicBezTo>
                  <a:pt x="77" y="38"/>
                  <a:pt x="76" y="35"/>
                  <a:pt x="74" y="32"/>
                </a:cubicBezTo>
                <a:cubicBezTo>
                  <a:pt x="73" y="30"/>
                  <a:pt x="71" y="28"/>
                  <a:pt x="70" y="26"/>
                </a:cubicBezTo>
                <a:cubicBezTo>
                  <a:pt x="67" y="23"/>
                  <a:pt x="62" y="23"/>
                  <a:pt x="59" y="25"/>
                </a:cubicBezTo>
                <a:cubicBezTo>
                  <a:pt x="58" y="25"/>
                  <a:pt x="58" y="25"/>
                  <a:pt x="57" y="26"/>
                </a:cubicBezTo>
                <a:cubicBezTo>
                  <a:pt x="55" y="26"/>
                  <a:pt x="54" y="29"/>
                  <a:pt x="55" y="31"/>
                </a:cubicBezTo>
                <a:cubicBezTo>
                  <a:pt x="56" y="33"/>
                  <a:pt x="57" y="35"/>
                  <a:pt x="58" y="38"/>
                </a:cubicBezTo>
                <a:cubicBezTo>
                  <a:pt x="58" y="38"/>
                  <a:pt x="58" y="39"/>
                  <a:pt x="58" y="39"/>
                </a:cubicBezTo>
                <a:cubicBezTo>
                  <a:pt x="58" y="41"/>
                  <a:pt x="59" y="43"/>
                  <a:pt x="61" y="44"/>
                </a:cubicBezTo>
                <a:cubicBezTo>
                  <a:pt x="62" y="46"/>
                  <a:pt x="62" y="47"/>
                  <a:pt x="64" y="48"/>
                </a:cubicBezTo>
                <a:cubicBezTo>
                  <a:pt x="65" y="49"/>
                  <a:pt x="66" y="49"/>
                  <a:pt x="67" y="50"/>
                </a:cubicBezTo>
                <a:cubicBezTo>
                  <a:pt x="68" y="51"/>
                  <a:pt x="69" y="51"/>
                  <a:pt x="69" y="52"/>
                </a:cubicBezTo>
                <a:cubicBezTo>
                  <a:pt x="70" y="53"/>
                  <a:pt x="72" y="55"/>
                  <a:pt x="73" y="57"/>
                </a:cubicBezTo>
                <a:cubicBezTo>
                  <a:pt x="74" y="57"/>
                  <a:pt x="75" y="59"/>
                  <a:pt x="77" y="59"/>
                </a:cubicBezTo>
                <a:cubicBezTo>
                  <a:pt x="77" y="59"/>
                  <a:pt x="77" y="61"/>
                  <a:pt x="78" y="61"/>
                </a:cubicBezTo>
                <a:cubicBezTo>
                  <a:pt x="77" y="61"/>
                  <a:pt x="77" y="61"/>
                  <a:pt x="77" y="61"/>
                </a:cubicBezTo>
                <a:cubicBezTo>
                  <a:pt x="74" y="59"/>
                  <a:pt x="71" y="57"/>
                  <a:pt x="68" y="56"/>
                </a:cubicBezTo>
                <a:cubicBezTo>
                  <a:pt x="67" y="55"/>
                  <a:pt x="65" y="54"/>
                  <a:pt x="64" y="53"/>
                </a:cubicBezTo>
                <a:cubicBezTo>
                  <a:pt x="62" y="51"/>
                  <a:pt x="60" y="50"/>
                  <a:pt x="58" y="48"/>
                </a:cubicBezTo>
                <a:cubicBezTo>
                  <a:pt x="57" y="47"/>
                  <a:pt x="56" y="46"/>
                  <a:pt x="55" y="45"/>
                </a:cubicBezTo>
                <a:cubicBezTo>
                  <a:pt x="53" y="45"/>
                  <a:pt x="52" y="44"/>
                  <a:pt x="51" y="43"/>
                </a:cubicBezTo>
                <a:cubicBezTo>
                  <a:pt x="49" y="41"/>
                  <a:pt x="47" y="39"/>
                  <a:pt x="45" y="38"/>
                </a:cubicBezTo>
                <a:cubicBezTo>
                  <a:pt x="43" y="37"/>
                  <a:pt x="42" y="35"/>
                  <a:pt x="40" y="34"/>
                </a:cubicBezTo>
                <a:cubicBezTo>
                  <a:pt x="39" y="34"/>
                  <a:pt x="39" y="33"/>
                  <a:pt x="38" y="32"/>
                </a:cubicBezTo>
                <a:cubicBezTo>
                  <a:pt x="38" y="32"/>
                  <a:pt x="38" y="32"/>
                  <a:pt x="38" y="32"/>
                </a:cubicBezTo>
                <a:cubicBezTo>
                  <a:pt x="37" y="32"/>
                  <a:pt x="37" y="32"/>
                  <a:pt x="37" y="32"/>
                </a:cubicBezTo>
                <a:cubicBezTo>
                  <a:pt x="37" y="32"/>
                  <a:pt x="37" y="32"/>
                  <a:pt x="37" y="31"/>
                </a:cubicBezTo>
                <a:cubicBezTo>
                  <a:pt x="37" y="31"/>
                  <a:pt x="37" y="31"/>
                  <a:pt x="36" y="31"/>
                </a:cubicBezTo>
                <a:cubicBezTo>
                  <a:pt x="36" y="30"/>
                  <a:pt x="36" y="30"/>
                  <a:pt x="35" y="29"/>
                </a:cubicBezTo>
                <a:cubicBezTo>
                  <a:pt x="34" y="28"/>
                  <a:pt x="33" y="26"/>
                  <a:pt x="32" y="24"/>
                </a:cubicBezTo>
                <a:cubicBezTo>
                  <a:pt x="32" y="24"/>
                  <a:pt x="33" y="24"/>
                  <a:pt x="33" y="24"/>
                </a:cubicBezTo>
                <a:cubicBezTo>
                  <a:pt x="33" y="24"/>
                  <a:pt x="33" y="23"/>
                  <a:pt x="33" y="23"/>
                </a:cubicBezTo>
                <a:cubicBezTo>
                  <a:pt x="33" y="23"/>
                  <a:pt x="34" y="23"/>
                  <a:pt x="34" y="23"/>
                </a:cubicBezTo>
                <a:cubicBezTo>
                  <a:pt x="33" y="22"/>
                  <a:pt x="33" y="21"/>
                  <a:pt x="33" y="20"/>
                </a:cubicBezTo>
                <a:cubicBezTo>
                  <a:pt x="33" y="19"/>
                  <a:pt x="32" y="17"/>
                  <a:pt x="31" y="16"/>
                </a:cubicBezTo>
                <a:cubicBezTo>
                  <a:pt x="30" y="13"/>
                  <a:pt x="29" y="12"/>
                  <a:pt x="27" y="10"/>
                </a:cubicBezTo>
                <a:cubicBezTo>
                  <a:pt x="25" y="9"/>
                  <a:pt x="24" y="8"/>
                  <a:pt x="23" y="7"/>
                </a:cubicBezTo>
                <a:cubicBezTo>
                  <a:pt x="21" y="6"/>
                  <a:pt x="20" y="5"/>
                  <a:pt x="18" y="4"/>
                </a:cubicBezTo>
                <a:cubicBezTo>
                  <a:pt x="14" y="2"/>
                  <a:pt x="10" y="0"/>
                  <a:pt x="6" y="0"/>
                </a:cubicBezTo>
                <a:cubicBezTo>
                  <a:pt x="4" y="0"/>
                  <a:pt x="2" y="1"/>
                  <a:pt x="1" y="3"/>
                </a:cubicBezTo>
                <a:cubicBezTo>
                  <a:pt x="1" y="4"/>
                  <a:pt x="0" y="5"/>
                  <a:pt x="1" y="7"/>
                </a:cubicBezTo>
                <a:cubicBezTo>
                  <a:pt x="0" y="8"/>
                  <a:pt x="1" y="9"/>
                  <a:pt x="2" y="10"/>
                </a:cubicBezTo>
                <a:cubicBezTo>
                  <a:pt x="3" y="11"/>
                  <a:pt x="3" y="13"/>
                  <a:pt x="4" y="14"/>
                </a:cubicBezTo>
                <a:cubicBezTo>
                  <a:pt x="7" y="16"/>
                  <a:pt x="9" y="18"/>
                  <a:pt x="11" y="20"/>
                </a:cubicBezTo>
                <a:cubicBezTo>
                  <a:pt x="14" y="23"/>
                  <a:pt x="18" y="25"/>
                  <a:pt x="22" y="26"/>
                </a:cubicBezTo>
                <a:cubicBezTo>
                  <a:pt x="22" y="27"/>
                  <a:pt x="23" y="27"/>
                  <a:pt x="24" y="28"/>
                </a:cubicBezTo>
                <a:cubicBezTo>
                  <a:pt x="26" y="29"/>
                  <a:pt x="29" y="31"/>
                  <a:pt x="31" y="33"/>
                </a:cubicBezTo>
                <a:cubicBezTo>
                  <a:pt x="31" y="33"/>
                  <a:pt x="32" y="33"/>
                  <a:pt x="32" y="33"/>
                </a:cubicBezTo>
                <a:cubicBezTo>
                  <a:pt x="32" y="33"/>
                  <a:pt x="32" y="33"/>
                  <a:pt x="32" y="33"/>
                </a:cubicBezTo>
                <a:cubicBezTo>
                  <a:pt x="32" y="33"/>
                  <a:pt x="31" y="33"/>
                  <a:pt x="31" y="33"/>
                </a:cubicBezTo>
                <a:cubicBezTo>
                  <a:pt x="33" y="35"/>
                  <a:pt x="35" y="36"/>
                  <a:pt x="36" y="38"/>
                </a:cubicBezTo>
                <a:cubicBezTo>
                  <a:pt x="37" y="38"/>
                  <a:pt x="38" y="39"/>
                  <a:pt x="39" y="39"/>
                </a:cubicBezTo>
                <a:cubicBezTo>
                  <a:pt x="42" y="42"/>
                  <a:pt x="46" y="45"/>
                  <a:pt x="50" y="48"/>
                </a:cubicBezTo>
                <a:cubicBezTo>
                  <a:pt x="52" y="50"/>
                  <a:pt x="55" y="52"/>
                  <a:pt x="56" y="54"/>
                </a:cubicBezTo>
                <a:cubicBezTo>
                  <a:pt x="54" y="53"/>
                  <a:pt x="50" y="53"/>
                  <a:pt x="47" y="53"/>
                </a:cubicBezTo>
                <a:cubicBezTo>
                  <a:pt x="44" y="52"/>
                  <a:pt x="42" y="52"/>
                  <a:pt x="39" y="52"/>
                </a:cubicBezTo>
                <a:cubicBezTo>
                  <a:pt x="38" y="52"/>
                  <a:pt x="37" y="52"/>
                  <a:pt x="36" y="52"/>
                </a:cubicBezTo>
                <a:cubicBezTo>
                  <a:pt x="36" y="52"/>
                  <a:pt x="35" y="52"/>
                  <a:pt x="35" y="53"/>
                </a:cubicBezTo>
                <a:cubicBezTo>
                  <a:pt x="35" y="53"/>
                  <a:pt x="35" y="53"/>
                  <a:pt x="35" y="53"/>
                </a:cubicBezTo>
                <a:cubicBezTo>
                  <a:pt x="34" y="53"/>
                  <a:pt x="32" y="54"/>
                  <a:pt x="30" y="55"/>
                </a:cubicBezTo>
                <a:cubicBezTo>
                  <a:pt x="30" y="55"/>
                  <a:pt x="29" y="56"/>
                  <a:pt x="29" y="57"/>
                </a:cubicBezTo>
                <a:cubicBezTo>
                  <a:pt x="26" y="60"/>
                  <a:pt x="27" y="64"/>
                  <a:pt x="31" y="66"/>
                </a:cubicBezTo>
                <a:cubicBezTo>
                  <a:pt x="32" y="66"/>
                  <a:pt x="33" y="67"/>
                  <a:pt x="34" y="67"/>
                </a:cubicBezTo>
                <a:cubicBezTo>
                  <a:pt x="36" y="68"/>
                  <a:pt x="39" y="68"/>
                  <a:pt x="41" y="68"/>
                </a:cubicBezTo>
                <a:cubicBezTo>
                  <a:pt x="41" y="68"/>
                  <a:pt x="41" y="67"/>
                  <a:pt x="41" y="67"/>
                </a:cubicBezTo>
                <a:cubicBezTo>
                  <a:pt x="41" y="66"/>
                  <a:pt x="41" y="66"/>
                  <a:pt x="42" y="66"/>
                </a:cubicBezTo>
                <a:cubicBezTo>
                  <a:pt x="41" y="66"/>
                  <a:pt x="41" y="66"/>
                  <a:pt x="41" y="67"/>
                </a:cubicBezTo>
                <a:cubicBezTo>
                  <a:pt x="41" y="67"/>
                  <a:pt x="41" y="68"/>
                  <a:pt x="41" y="68"/>
                </a:cubicBezTo>
                <a:cubicBezTo>
                  <a:pt x="42" y="68"/>
                  <a:pt x="43" y="68"/>
                  <a:pt x="44" y="69"/>
                </a:cubicBezTo>
                <a:cubicBezTo>
                  <a:pt x="47" y="69"/>
                  <a:pt x="49" y="69"/>
                  <a:pt x="52" y="70"/>
                </a:cubicBezTo>
                <a:cubicBezTo>
                  <a:pt x="53" y="70"/>
                  <a:pt x="55" y="70"/>
                  <a:pt x="56" y="70"/>
                </a:cubicBezTo>
                <a:cubicBezTo>
                  <a:pt x="56" y="70"/>
                  <a:pt x="57" y="70"/>
                  <a:pt x="58" y="70"/>
                </a:cubicBezTo>
                <a:cubicBezTo>
                  <a:pt x="61" y="70"/>
                  <a:pt x="64" y="70"/>
                  <a:pt x="67" y="69"/>
                </a:cubicBezTo>
                <a:cubicBezTo>
                  <a:pt x="68" y="69"/>
                  <a:pt x="69" y="69"/>
                  <a:pt x="69" y="69"/>
                </a:cubicBezTo>
                <a:cubicBezTo>
                  <a:pt x="70" y="69"/>
                  <a:pt x="70" y="68"/>
                  <a:pt x="71" y="68"/>
                </a:cubicBezTo>
                <a:cubicBezTo>
                  <a:pt x="73" y="68"/>
                  <a:pt x="74" y="68"/>
                  <a:pt x="75" y="68"/>
                </a:cubicBezTo>
                <a:cubicBezTo>
                  <a:pt x="76" y="68"/>
                  <a:pt x="77" y="68"/>
                  <a:pt x="78" y="68"/>
                </a:cubicBezTo>
                <a:cubicBezTo>
                  <a:pt x="79" y="68"/>
                  <a:pt x="80" y="69"/>
                  <a:pt x="81" y="69"/>
                </a:cubicBezTo>
                <a:cubicBezTo>
                  <a:pt x="82" y="70"/>
                  <a:pt x="83" y="70"/>
                  <a:pt x="84" y="71"/>
                </a:cubicBezTo>
                <a:cubicBezTo>
                  <a:pt x="84" y="71"/>
                  <a:pt x="85" y="71"/>
                  <a:pt x="85" y="71"/>
                </a:cubicBezTo>
                <a:cubicBezTo>
                  <a:pt x="87" y="72"/>
                  <a:pt x="89" y="73"/>
                  <a:pt x="91" y="75"/>
                </a:cubicBezTo>
                <a:cubicBezTo>
                  <a:pt x="92" y="75"/>
                  <a:pt x="92" y="75"/>
                  <a:pt x="92" y="75"/>
                </a:cubicBezTo>
                <a:cubicBezTo>
                  <a:pt x="94" y="76"/>
                  <a:pt x="95" y="77"/>
                  <a:pt x="96" y="78"/>
                </a:cubicBezTo>
                <a:cubicBezTo>
                  <a:pt x="98" y="78"/>
                  <a:pt x="99" y="79"/>
                  <a:pt x="100" y="80"/>
                </a:cubicBezTo>
                <a:cubicBezTo>
                  <a:pt x="100" y="80"/>
                  <a:pt x="100" y="81"/>
                  <a:pt x="100" y="81"/>
                </a:cubicBezTo>
                <a:cubicBezTo>
                  <a:pt x="98" y="81"/>
                  <a:pt x="96" y="81"/>
                  <a:pt x="94" y="81"/>
                </a:cubicBezTo>
                <a:cubicBezTo>
                  <a:pt x="92" y="81"/>
                  <a:pt x="90" y="81"/>
                  <a:pt x="88" y="82"/>
                </a:cubicBezTo>
                <a:cubicBezTo>
                  <a:pt x="85" y="82"/>
                  <a:pt x="82" y="82"/>
                  <a:pt x="79" y="82"/>
                </a:cubicBezTo>
                <a:cubicBezTo>
                  <a:pt x="78" y="83"/>
                  <a:pt x="78" y="83"/>
                  <a:pt x="77" y="83"/>
                </a:cubicBezTo>
                <a:cubicBezTo>
                  <a:pt x="76" y="83"/>
                  <a:pt x="76" y="84"/>
                  <a:pt x="75" y="84"/>
                </a:cubicBezTo>
                <a:cubicBezTo>
                  <a:pt x="72" y="85"/>
                  <a:pt x="70" y="86"/>
                  <a:pt x="68" y="88"/>
                </a:cubicBezTo>
                <a:cubicBezTo>
                  <a:pt x="67" y="90"/>
                  <a:pt x="67" y="91"/>
                  <a:pt x="67" y="92"/>
                </a:cubicBezTo>
                <a:cubicBezTo>
                  <a:pt x="67" y="93"/>
                  <a:pt x="66" y="94"/>
                  <a:pt x="67" y="95"/>
                </a:cubicBezTo>
                <a:cubicBezTo>
                  <a:pt x="68" y="96"/>
                  <a:pt x="69" y="98"/>
                  <a:pt x="69" y="99"/>
                </a:cubicBezTo>
                <a:cubicBezTo>
                  <a:pt x="71" y="100"/>
                  <a:pt x="72" y="101"/>
                  <a:pt x="74" y="102"/>
                </a:cubicBezTo>
                <a:cubicBezTo>
                  <a:pt x="74" y="102"/>
                  <a:pt x="75" y="102"/>
                  <a:pt x="76" y="102"/>
                </a:cubicBezTo>
                <a:cubicBezTo>
                  <a:pt x="76" y="102"/>
                  <a:pt x="76" y="102"/>
                  <a:pt x="77" y="102"/>
                </a:cubicBezTo>
                <a:cubicBezTo>
                  <a:pt x="80" y="103"/>
                  <a:pt x="84" y="104"/>
                  <a:pt x="87" y="102"/>
                </a:cubicBezTo>
                <a:cubicBezTo>
                  <a:pt x="88" y="101"/>
                  <a:pt x="88" y="100"/>
                  <a:pt x="89" y="100"/>
                </a:cubicBezTo>
                <a:cubicBezTo>
                  <a:pt x="89" y="99"/>
                  <a:pt x="90" y="99"/>
                  <a:pt x="90" y="99"/>
                </a:cubicBezTo>
                <a:cubicBezTo>
                  <a:pt x="93" y="99"/>
                  <a:pt x="96" y="98"/>
                  <a:pt x="99" y="96"/>
                </a:cubicBezTo>
                <a:cubicBezTo>
                  <a:pt x="100" y="95"/>
                  <a:pt x="102" y="95"/>
                  <a:pt x="103" y="94"/>
                </a:cubicBezTo>
                <a:cubicBezTo>
                  <a:pt x="104" y="93"/>
                  <a:pt x="106" y="93"/>
                  <a:pt x="107" y="92"/>
                </a:cubicBezTo>
                <a:cubicBezTo>
                  <a:pt x="108" y="91"/>
                  <a:pt x="109" y="90"/>
                  <a:pt x="111" y="90"/>
                </a:cubicBezTo>
                <a:cubicBezTo>
                  <a:pt x="112" y="90"/>
                  <a:pt x="113" y="90"/>
                  <a:pt x="114" y="89"/>
                </a:cubicBezTo>
                <a:cubicBezTo>
                  <a:pt x="116" y="89"/>
                  <a:pt x="117" y="89"/>
                  <a:pt x="118" y="89"/>
                </a:cubicBezTo>
                <a:cubicBezTo>
                  <a:pt x="118" y="89"/>
                  <a:pt x="119" y="89"/>
                  <a:pt x="119" y="89"/>
                </a:cubicBezTo>
                <a:cubicBezTo>
                  <a:pt x="120" y="89"/>
                  <a:pt x="121" y="90"/>
                  <a:pt x="122" y="90"/>
                </a:cubicBezTo>
                <a:cubicBezTo>
                  <a:pt x="124" y="89"/>
                  <a:pt x="125" y="90"/>
                  <a:pt x="126" y="91"/>
                </a:cubicBezTo>
                <a:cubicBezTo>
                  <a:pt x="127" y="91"/>
                  <a:pt x="128" y="91"/>
                  <a:pt x="128" y="91"/>
                </a:cubicBezTo>
                <a:cubicBezTo>
                  <a:pt x="129" y="92"/>
                  <a:pt x="131" y="92"/>
                  <a:pt x="132" y="93"/>
                </a:cubicBezTo>
                <a:cubicBezTo>
                  <a:pt x="132" y="92"/>
                  <a:pt x="132" y="92"/>
                  <a:pt x="132" y="92"/>
                </a:cubicBezTo>
                <a:cubicBezTo>
                  <a:pt x="132" y="92"/>
                  <a:pt x="132" y="92"/>
                  <a:pt x="132" y="93"/>
                </a:cubicBezTo>
                <a:cubicBezTo>
                  <a:pt x="132" y="93"/>
                  <a:pt x="132" y="93"/>
                  <a:pt x="132" y="93"/>
                </a:cubicBezTo>
                <a:cubicBezTo>
                  <a:pt x="132" y="93"/>
                  <a:pt x="133" y="93"/>
                  <a:pt x="133" y="93"/>
                </a:cubicBezTo>
                <a:cubicBezTo>
                  <a:pt x="134" y="93"/>
                  <a:pt x="135" y="94"/>
                  <a:pt x="136" y="95"/>
                </a:cubicBezTo>
                <a:cubicBezTo>
                  <a:pt x="138" y="95"/>
                  <a:pt x="140" y="96"/>
                  <a:pt x="142" y="97"/>
                </a:cubicBezTo>
                <a:cubicBezTo>
                  <a:pt x="145" y="99"/>
                  <a:pt x="149" y="100"/>
                  <a:pt x="153" y="102"/>
                </a:cubicBezTo>
                <a:cubicBezTo>
                  <a:pt x="155" y="102"/>
                  <a:pt x="157" y="103"/>
                  <a:pt x="158" y="104"/>
                </a:cubicBezTo>
                <a:cubicBezTo>
                  <a:pt x="159" y="104"/>
                  <a:pt x="159" y="104"/>
                  <a:pt x="159" y="104"/>
                </a:cubicBezTo>
                <a:cubicBezTo>
                  <a:pt x="158" y="105"/>
                  <a:pt x="158" y="105"/>
                  <a:pt x="157" y="105"/>
                </a:cubicBezTo>
                <a:cubicBezTo>
                  <a:pt x="157" y="105"/>
                  <a:pt x="157" y="105"/>
                  <a:pt x="157" y="105"/>
                </a:cubicBezTo>
                <a:cubicBezTo>
                  <a:pt x="154" y="106"/>
                  <a:pt x="151" y="105"/>
                  <a:pt x="147" y="105"/>
                </a:cubicBezTo>
                <a:cubicBezTo>
                  <a:pt x="144" y="105"/>
                  <a:pt x="141" y="105"/>
                  <a:pt x="137" y="105"/>
                </a:cubicBezTo>
                <a:cubicBezTo>
                  <a:pt x="135" y="105"/>
                  <a:pt x="134" y="105"/>
                  <a:pt x="132" y="106"/>
                </a:cubicBezTo>
                <a:cubicBezTo>
                  <a:pt x="130" y="106"/>
                  <a:pt x="128" y="106"/>
                  <a:pt x="126" y="107"/>
                </a:cubicBezTo>
                <a:cubicBezTo>
                  <a:pt x="122" y="108"/>
                  <a:pt x="119" y="109"/>
                  <a:pt x="115" y="110"/>
                </a:cubicBezTo>
                <a:cubicBezTo>
                  <a:pt x="114" y="110"/>
                  <a:pt x="114" y="111"/>
                  <a:pt x="113" y="112"/>
                </a:cubicBezTo>
                <a:cubicBezTo>
                  <a:pt x="113" y="112"/>
                  <a:pt x="112" y="113"/>
                  <a:pt x="112" y="113"/>
                </a:cubicBezTo>
                <a:cubicBezTo>
                  <a:pt x="110" y="113"/>
                  <a:pt x="109" y="117"/>
                  <a:pt x="110" y="119"/>
                </a:cubicBezTo>
                <a:cubicBezTo>
                  <a:pt x="110" y="120"/>
                  <a:pt x="111" y="121"/>
                  <a:pt x="111" y="122"/>
                </a:cubicBezTo>
                <a:cubicBezTo>
                  <a:pt x="112" y="122"/>
                  <a:pt x="113" y="123"/>
                  <a:pt x="113" y="123"/>
                </a:cubicBezTo>
                <a:cubicBezTo>
                  <a:pt x="114" y="124"/>
                  <a:pt x="115" y="125"/>
                  <a:pt x="116" y="126"/>
                </a:cubicBezTo>
                <a:cubicBezTo>
                  <a:pt x="117" y="127"/>
                  <a:pt x="118" y="127"/>
                  <a:pt x="119" y="127"/>
                </a:cubicBezTo>
                <a:cubicBezTo>
                  <a:pt x="121" y="128"/>
                  <a:pt x="122" y="130"/>
                  <a:pt x="124" y="130"/>
                </a:cubicBezTo>
                <a:cubicBezTo>
                  <a:pt x="126" y="131"/>
                  <a:pt x="128" y="131"/>
                  <a:pt x="130" y="131"/>
                </a:cubicBezTo>
                <a:cubicBezTo>
                  <a:pt x="131" y="130"/>
                  <a:pt x="132" y="130"/>
                  <a:pt x="133" y="130"/>
                </a:cubicBezTo>
                <a:cubicBezTo>
                  <a:pt x="134" y="130"/>
                  <a:pt x="134" y="130"/>
                  <a:pt x="135" y="130"/>
                </a:cubicBezTo>
                <a:cubicBezTo>
                  <a:pt x="137" y="129"/>
                  <a:pt x="140" y="129"/>
                  <a:pt x="142" y="127"/>
                </a:cubicBezTo>
                <a:cubicBezTo>
                  <a:pt x="146" y="125"/>
                  <a:pt x="150" y="124"/>
                  <a:pt x="153" y="120"/>
                </a:cubicBezTo>
                <a:cubicBezTo>
                  <a:pt x="153" y="120"/>
                  <a:pt x="153" y="120"/>
                  <a:pt x="154" y="120"/>
                </a:cubicBezTo>
                <a:cubicBezTo>
                  <a:pt x="154" y="120"/>
                  <a:pt x="154" y="120"/>
                  <a:pt x="154" y="120"/>
                </a:cubicBezTo>
                <a:cubicBezTo>
                  <a:pt x="156" y="118"/>
                  <a:pt x="157" y="117"/>
                  <a:pt x="159" y="116"/>
                </a:cubicBezTo>
                <a:cubicBezTo>
                  <a:pt x="160" y="114"/>
                  <a:pt x="161" y="113"/>
                  <a:pt x="163" y="112"/>
                </a:cubicBezTo>
                <a:cubicBezTo>
                  <a:pt x="164" y="111"/>
                  <a:pt x="166" y="110"/>
                  <a:pt x="167" y="109"/>
                </a:cubicBezTo>
                <a:cubicBezTo>
                  <a:pt x="168" y="109"/>
                  <a:pt x="169" y="109"/>
                  <a:pt x="169" y="109"/>
                </a:cubicBezTo>
                <a:cubicBezTo>
                  <a:pt x="170" y="107"/>
                  <a:pt x="172" y="108"/>
                  <a:pt x="173" y="108"/>
                </a:cubicBezTo>
                <a:cubicBezTo>
                  <a:pt x="174" y="109"/>
                  <a:pt x="175" y="109"/>
                  <a:pt x="176" y="109"/>
                </a:cubicBezTo>
                <a:cubicBezTo>
                  <a:pt x="176" y="109"/>
                  <a:pt x="176" y="109"/>
                  <a:pt x="176" y="109"/>
                </a:cubicBezTo>
                <a:cubicBezTo>
                  <a:pt x="178" y="109"/>
                  <a:pt x="180" y="110"/>
                  <a:pt x="182" y="110"/>
                </a:cubicBezTo>
                <a:cubicBezTo>
                  <a:pt x="183" y="110"/>
                  <a:pt x="183" y="110"/>
                  <a:pt x="183" y="110"/>
                </a:cubicBezTo>
                <a:cubicBezTo>
                  <a:pt x="185" y="111"/>
                  <a:pt x="188" y="112"/>
                  <a:pt x="190" y="112"/>
                </a:cubicBezTo>
                <a:cubicBezTo>
                  <a:pt x="192" y="112"/>
                  <a:pt x="193" y="113"/>
                  <a:pt x="194" y="112"/>
                </a:cubicBezTo>
                <a:cubicBezTo>
                  <a:pt x="197" y="113"/>
                  <a:pt x="199" y="113"/>
                  <a:pt x="201" y="113"/>
                </a:cubicBezTo>
                <a:cubicBezTo>
                  <a:pt x="202" y="113"/>
                  <a:pt x="204" y="113"/>
                  <a:pt x="205" y="113"/>
                </a:cubicBezTo>
                <a:cubicBezTo>
                  <a:pt x="205" y="113"/>
                  <a:pt x="205" y="113"/>
                  <a:pt x="205" y="114"/>
                </a:cubicBezTo>
                <a:cubicBezTo>
                  <a:pt x="205" y="114"/>
                  <a:pt x="204" y="114"/>
                  <a:pt x="204" y="114"/>
                </a:cubicBezTo>
                <a:cubicBezTo>
                  <a:pt x="204" y="114"/>
                  <a:pt x="204" y="114"/>
                  <a:pt x="203" y="115"/>
                </a:cubicBezTo>
                <a:cubicBezTo>
                  <a:pt x="203" y="115"/>
                  <a:pt x="203" y="115"/>
                  <a:pt x="203" y="115"/>
                </a:cubicBezTo>
                <a:cubicBezTo>
                  <a:pt x="204" y="115"/>
                  <a:pt x="204" y="115"/>
                  <a:pt x="204" y="115"/>
                </a:cubicBezTo>
                <a:cubicBezTo>
                  <a:pt x="204" y="115"/>
                  <a:pt x="204" y="116"/>
                  <a:pt x="205" y="116"/>
                </a:cubicBezTo>
                <a:cubicBezTo>
                  <a:pt x="204" y="117"/>
                  <a:pt x="204" y="117"/>
                  <a:pt x="204" y="117"/>
                </a:cubicBezTo>
                <a:cubicBezTo>
                  <a:pt x="204" y="117"/>
                  <a:pt x="204" y="117"/>
                  <a:pt x="205" y="116"/>
                </a:cubicBezTo>
                <a:cubicBezTo>
                  <a:pt x="204" y="116"/>
                  <a:pt x="204" y="115"/>
                  <a:pt x="204" y="115"/>
                </a:cubicBezTo>
                <a:cubicBezTo>
                  <a:pt x="204" y="115"/>
                  <a:pt x="204" y="115"/>
                  <a:pt x="203" y="115"/>
                </a:cubicBezTo>
                <a:cubicBezTo>
                  <a:pt x="201" y="115"/>
                  <a:pt x="200" y="116"/>
                  <a:pt x="198" y="116"/>
                </a:cubicBezTo>
                <a:cubicBezTo>
                  <a:pt x="197" y="117"/>
                  <a:pt x="197" y="117"/>
                  <a:pt x="197" y="117"/>
                </a:cubicBezTo>
                <a:cubicBezTo>
                  <a:pt x="194" y="118"/>
                  <a:pt x="191" y="119"/>
                  <a:pt x="188" y="120"/>
                </a:cubicBezTo>
                <a:cubicBezTo>
                  <a:pt x="185" y="121"/>
                  <a:pt x="183" y="122"/>
                  <a:pt x="181" y="123"/>
                </a:cubicBezTo>
                <a:cubicBezTo>
                  <a:pt x="180" y="124"/>
                  <a:pt x="178" y="125"/>
                  <a:pt x="177" y="126"/>
                </a:cubicBezTo>
                <a:cubicBezTo>
                  <a:pt x="175" y="127"/>
                  <a:pt x="174" y="127"/>
                  <a:pt x="173" y="128"/>
                </a:cubicBezTo>
                <a:cubicBezTo>
                  <a:pt x="172" y="129"/>
                  <a:pt x="171" y="129"/>
                  <a:pt x="171" y="130"/>
                </a:cubicBezTo>
                <a:cubicBezTo>
                  <a:pt x="170" y="130"/>
                  <a:pt x="169" y="131"/>
                  <a:pt x="168" y="131"/>
                </a:cubicBezTo>
                <a:cubicBezTo>
                  <a:pt x="166" y="133"/>
                  <a:pt x="165" y="135"/>
                  <a:pt x="163" y="136"/>
                </a:cubicBezTo>
                <a:cubicBezTo>
                  <a:pt x="163" y="137"/>
                  <a:pt x="162" y="138"/>
                  <a:pt x="162" y="140"/>
                </a:cubicBezTo>
                <a:cubicBezTo>
                  <a:pt x="162" y="140"/>
                  <a:pt x="161" y="141"/>
                  <a:pt x="161" y="141"/>
                </a:cubicBezTo>
                <a:cubicBezTo>
                  <a:pt x="161" y="142"/>
                  <a:pt x="160" y="142"/>
                  <a:pt x="160" y="143"/>
                </a:cubicBezTo>
                <a:cubicBezTo>
                  <a:pt x="159" y="145"/>
                  <a:pt x="160" y="147"/>
                  <a:pt x="161" y="148"/>
                </a:cubicBezTo>
                <a:cubicBezTo>
                  <a:pt x="162" y="149"/>
                  <a:pt x="163" y="150"/>
                  <a:pt x="164" y="150"/>
                </a:cubicBezTo>
                <a:cubicBezTo>
                  <a:pt x="165" y="151"/>
                  <a:pt x="166" y="151"/>
                  <a:pt x="166" y="151"/>
                </a:cubicBezTo>
                <a:cubicBezTo>
                  <a:pt x="168" y="151"/>
                  <a:pt x="169" y="151"/>
                  <a:pt x="170" y="151"/>
                </a:cubicBezTo>
                <a:cubicBezTo>
                  <a:pt x="172" y="151"/>
                  <a:pt x="174" y="151"/>
                  <a:pt x="176" y="151"/>
                </a:cubicBezTo>
                <a:cubicBezTo>
                  <a:pt x="177" y="152"/>
                  <a:pt x="178" y="152"/>
                  <a:pt x="180" y="152"/>
                </a:cubicBezTo>
                <a:cubicBezTo>
                  <a:pt x="181" y="151"/>
                  <a:pt x="183" y="151"/>
                  <a:pt x="185" y="151"/>
                </a:cubicBezTo>
                <a:cubicBezTo>
                  <a:pt x="187" y="150"/>
                  <a:pt x="189" y="150"/>
                  <a:pt x="190" y="148"/>
                </a:cubicBezTo>
                <a:cubicBezTo>
                  <a:pt x="193" y="147"/>
                  <a:pt x="195" y="146"/>
                  <a:pt x="197" y="145"/>
                </a:cubicBezTo>
                <a:cubicBezTo>
                  <a:pt x="197" y="145"/>
                  <a:pt x="197" y="145"/>
                  <a:pt x="198" y="145"/>
                </a:cubicBezTo>
                <a:cubicBezTo>
                  <a:pt x="199" y="144"/>
                  <a:pt x="201" y="143"/>
                  <a:pt x="202" y="142"/>
                </a:cubicBezTo>
                <a:cubicBezTo>
                  <a:pt x="204" y="141"/>
                  <a:pt x="206" y="139"/>
                  <a:pt x="207" y="138"/>
                </a:cubicBezTo>
                <a:cubicBezTo>
                  <a:pt x="209" y="135"/>
                  <a:pt x="212" y="133"/>
                  <a:pt x="214" y="130"/>
                </a:cubicBezTo>
                <a:cubicBezTo>
                  <a:pt x="216" y="127"/>
                  <a:pt x="219" y="123"/>
                  <a:pt x="221" y="120"/>
                </a:cubicBezTo>
                <a:cubicBezTo>
                  <a:pt x="222" y="119"/>
                  <a:pt x="223" y="117"/>
                  <a:pt x="224" y="116"/>
                </a:cubicBezTo>
                <a:cubicBezTo>
                  <a:pt x="225" y="115"/>
                  <a:pt x="226" y="114"/>
                  <a:pt x="226" y="112"/>
                </a:cubicBezTo>
                <a:cubicBezTo>
                  <a:pt x="227" y="112"/>
                  <a:pt x="227" y="112"/>
                  <a:pt x="227" y="112"/>
                </a:cubicBezTo>
                <a:cubicBezTo>
                  <a:pt x="228" y="112"/>
                  <a:pt x="228" y="112"/>
                  <a:pt x="229" y="112"/>
                </a:cubicBezTo>
                <a:cubicBezTo>
                  <a:pt x="230" y="112"/>
                  <a:pt x="231" y="112"/>
                  <a:pt x="232" y="112"/>
                </a:cubicBezTo>
                <a:cubicBezTo>
                  <a:pt x="232" y="112"/>
                  <a:pt x="232" y="112"/>
                  <a:pt x="232" y="112"/>
                </a:cubicBezTo>
                <a:cubicBezTo>
                  <a:pt x="234" y="111"/>
                  <a:pt x="237" y="111"/>
                  <a:pt x="240" y="111"/>
                </a:cubicBezTo>
                <a:cubicBezTo>
                  <a:pt x="240" y="111"/>
                  <a:pt x="241" y="111"/>
                  <a:pt x="241" y="111"/>
                </a:cubicBezTo>
                <a:cubicBezTo>
                  <a:pt x="245" y="110"/>
                  <a:pt x="249" y="110"/>
                  <a:pt x="254" y="109"/>
                </a:cubicBezTo>
                <a:cubicBezTo>
                  <a:pt x="255" y="109"/>
                  <a:pt x="257" y="109"/>
                  <a:pt x="259" y="109"/>
                </a:cubicBezTo>
                <a:cubicBezTo>
                  <a:pt x="259" y="105"/>
                  <a:pt x="259" y="105"/>
                  <a:pt x="259" y="105"/>
                </a:cubicBezTo>
                <a:cubicBezTo>
                  <a:pt x="255" y="105"/>
                  <a:pt x="250" y="106"/>
                  <a:pt x="246" y="106"/>
                </a:cubicBezTo>
                <a:cubicBezTo>
                  <a:pt x="244" y="107"/>
                  <a:pt x="242" y="107"/>
                  <a:pt x="240" y="107"/>
                </a:cubicBezTo>
                <a:close/>
                <a:moveTo>
                  <a:pt x="188" y="66"/>
                </a:moveTo>
                <a:cubicBezTo>
                  <a:pt x="188" y="66"/>
                  <a:pt x="188" y="66"/>
                  <a:pt x="188" y="66"/>
                </a:cubicBezTo>
                <a:cubicBezTo>
                  <a:pt x="188" y="66"/>
                  <a:pt x="188" y="66"/>
                  <a:pt x="188" y="66"/>
                </a:cubicBezTo>
                <a:cubicBezTo>
                  <a:pt x="188" y="66"/>
                  <a:pt x="188" y="66"/>
                  <a:pt x="188" y="66"/>
                </a:cubicBezTo>
                <a:close/>
                <a:moveTo>
                  <a:pt x="189" y="73"/>
                </a:moveTo>
                <a:cubicBezTo>
                  <a:pt x="189" y="73"/>
                  <a:pt x="189" y="73"/>
                  <a:pt x="188" y="72"/>
                </a:cubicBezTo>
                <a:cubicBezTo>
                  <a:pt x="189" y="73"/>
                  <a:pt x="189" y="73"/>
                  <a:pt x="189" y="73"/>
                </a:cubicBezTo>
                <a:close/>
                <a:moveTo>
                  <a:pt x="192" y="72"/>
                </a:moveTo>
                <a:cubicBezTo>
                  <a:pt x="192" y="73"/>
                  <a:pt x="191" y="74"/>
                  <a:pt x="191" y="74"/>
                </a:cubicBezTo>
                <a:cubicBezTo>
                  <a:pt x="191" y="74"/>
                  <a:pt x="191" y="74"/>
                  <a:pt x="191" y="74"/>
                </a:cubicBezTo>
                <a:cubicBezTo>
                  <a:pt x="191" y="74"/>
                  <a:pt x="192" y="73"/>
                  <a:pt x="192" y="72"/>
                </a:cubicBezTo>
                <a:cubicBezTo>
                  <a:pt x="193" y="73"/>
                  <a:pt x="193" y="73"/>
                  <a:pt x="193" y="73"/>
                </a:cubicBezTo>
                <a:cubicBezTo>
                  <a:pt x="194" y="73"/>
                  <a:pt x="195" y="73"/>
                  <a:pt x="196" y="72"/>
                </a:cubicBezTo>
                <a:cubicBezTo>
                  <a:pt x="195" y="73"/>
                  <a:pt x="194" y="73"/>
                  <a:pt x="193" y="73"/>
                </a:cubicBezTo>
                <a:cubicBezTo>
                  <a:pt x="193" y="73"/>
                  <a:pt x="193" y="73"/>
                  <a:pt x="192" y="72"/>
                </a:cubicBezTo>
                <a:close/>
                <a:moveTo>
                  <a:pt x="198" y="84"/>
                </a:moveTo>
                <a:cubicBezTo>
                  <a:pt x="196" y="82"/>
                  <a:pt x="195" y="80"/>
                  <a:pt x="193" y="77"/>
                </a:cubicBezTo>
                <a:cubicBezTo>
                  <a:pt x="195" y="80"/>
                  <a:pt x="196" y="82"/>
                  <a:pt x="198" y="84"/>
                </a:cubicBezTo>
                <a:cubicBezTo>
                  <a:pt x="198" y="85"/>
                  <a:pt x="199" y="85"/>
                  <a:pt x="199" y="85"/>
                </a:cubicBezTo>
                <a:cubicBezTo>
                  <a:pt x="199" y="85"/>
                  <a:pt x="198" y="85"/>
                  <a:pt x="198" y="84"/>
                </a:cubicBezTo>
                <a:close/>
                <a:moveTo>
                  <a:pt x="31" y="20"/>
                </a:moveTo>
                <a:cubicBezTo>
                  <a:pt x="31" y="20"/>
                  <a:pt x="31" y="20"/>
                  <a:pt x="31" y="20"/>
                </a:cubicBezTo>
                <a:cubicBezTo>
                  <a:pt x="31" y="20"/>
                  <a:pt x="31" y="20"/>
                  <a:pt x="31" y="20"/>
                </a:cubicBezTo>
                <a:cubicBezTo>
                  <a:pt x="31" y="20"/>
                  <a:pt x="31" y="20"/>
                  <a:pt x="31" y="20"/>
                </a:cubicBezTo>
                <a:cubicBezTo>
                  <a:pt x="31" y="20"/>
                  <a:pt x="31" y="20"/>
                  <a:pt x="31" y="20"/>
                </a:cubicBezTo>
                <a:cubicBezTo>
                  <a:pt x="31" y="20"/>
                  <a:pt x="31" y="20"/>
                  <a:pt x="31" y="20"/>
                </a:cubicBezTo>
                <a:cubicBezTo>
                  <a:pt x="30" y="20"/>
                  <a:pt x="29" y="19"/>
                  <a:pt x="29" y="19"/>
                </a:cubicBezTo>
                <a:cubicBezTo>
                  <a:pt x="29" y="19"/>
                  <a:pt x="30" y="20"/>
                  <a:pt x="31" y="20"/>
                </a:cubicBezTo>
                <a:close/>
                <a:moveTo>
                  <a:pt x="25" y="20"/>
                </a:moveTo>
                <a:cubicBezTo>
                  <a:pt x="23" y="18"/>
                  <a:pt x="21" y="16"/>
                  <a:pt x="19" y="14"/>
                </a:cubicBezTo>
                <a:cubicBezTo>
                  <a:pt x="18" y="13"/>
                  <a:pt x="17" y="11"/>
                  <a:pt x="16" y="10"/>
                </a:cubicBezTo>
                <a:cubicBezTo>
                  <a:pt x="16" y="9"/>
                  <a:pt x="16" y="9"/>
                  <a:pt x="16" y="8"/>
                </a:cubicBezTo>
                <a:cubicBezTo>
                  <a:pt x="16" y="9"/>
                  <a:pt x="16" y="9"/>
                  <a:pt x="16" y="10"/>
                </a:cubicBezTo>
                <a:cubicBezTo>
                  <a:pt x="17" y="11"/>
                  <a:pt x="18" y="13"/>
                  <a:pt x="19" y="14"/>
                </a:cubicBezTo>
                <a:cubicBezTo>
                  <a:pt x="21" y="16"/>
                  <a:pt x="23" y="18"/>
                  <a:pt x="25" y="20"/>
                </a:cubicBezTo>
                <a:cubicBezTo>
                  <a:pt x="27" y="21"/>
                  <a:pt x="28" y="22"/>
                  <a:pt x="29" y="23"/>
                </a:cubicBezTo>
                <a:cubicBezTo>
                  <a:pt x="28" y="22"/>
                  <a:pt x="27" y="21"/>
                  <a:pt x="25" y="20"/>
                </a:cubicBezTo>
                <a:close/>
                <a:moveTo>
                  <a:pt x="31" y="29"/>
                </a:moveTo>
                <a:cubicBezTo>
                  <a:pt x="30" y="29"/>
                  <a:pt x="30" y="29"/>
                  <a:pt x="30" y="29"/>
                </a:cubicBezTo>
                <a:cubicBezTo>
                  <a:pt x="30" y="29"/>
                  <a:pt x="30" y="29"/>
                  <a:pt x="31" y="29"/>
                </a:cubicBezTo>
                <a:cubicBezTo>
                  <a:pt x="31" y="30"/>
                  <a:pt x="32" y="31"/>
                  <a:pt x="32" y="32"/>
                </a:cubicBezTo>
                <a:cubicBezTo>
                  <a:pt x="32" y="31"/>
                  <a:pt x="31" y="30"/>
                  <a:pt x="31" y="29"/>
                </a:cubicBezTo>
                <a:close/>
                <a:moveTo>
                  <a:pt x="41" y="59"/>
                </a:moveTo>
                <a:cubicBezTo>
                  <a:pt x="41" y="59"/>
                  <a:pt x="42" y="59"/>
                  <a:pt x="42" y="59"/>
                </a:cubicBezTo>
                <a:cubicBezTo>
                  <a:pt x="42" y="59"/>
                  <a:pt x="41" y="59"/>
                  <a:pt x="41" y="59"/>
                </a:cubicBezTo>
                <a:cubicBezTo>
                  <a:pt x="41" y="59"/>
                  <a:pt x="41" y="60"/>
                  <a:pt x="40" y="60"/>
                </a:cubicBezTo>
                <a:cubicBezTo>
                  <a:pt x="41" y="60"/>
                  <a:pt x="41" y="59"/>
                  <a:pt x="41" y="59"/>
                </a:cubicBezTo>
                <a:close/>
                <a:moveTo>
                  <a:pt x="42" y="62"/>
                </a:moveTo>
                <a:cubicBezTo>
                  <a:pt x="41" y="62"/>
                  <a:pt x="40" y="61"/>
                  <a:pt x="39" y="61"/>
                </a:cubicBezTo>
                <a:cubicBezTo>
                  <a:pt x="40" y="61"/>
                  <a:pt x="41" y="62"/>
                  <a:pt x="42" y="62"/>
                </a:cubicBezTo>
                <a:cubicBezTo>
                  <a:pt x="43" y="63"/>
                  <a:pt x="43" y="63"/>
                  <a:pt x="44" y="63"/>
                </a:cubicBezTo>
                <a:cubicBezTo>
                  <a:pt x="43" y="63"/>
                  <a:pt x="43" y="63"/>
                  <a:pt x="42" y="62"/>
                </a:cubicBezTo>
                <a:close/>
                <a:moveTo>
                  <a:pt x="59" y="60"/>
                </a:moveTo>
                <a:cubicBezTo>
                  <a:pt x="59" y="60"/>
                  <a:pt x="59" y="60"/>
                  <a:pt x="59" y="60"/>
                </a:cubicBezTo>
                <a:cubicBezTo>
                  <a:pt x="59" y="60"/>
                  <a:pt x="59" y="60"/>
                  <a:pt x="59" y="60"/>
                </a:cubicBezTo>
                <a:cubicBezTo>
                  <a:pt x="59" y="60"/>
                  <a:pt x="58" y="60"/>
                  <a:pt x="58" y="60"/>
                </a:cubicBezTo>
                <a:cubicBezTo>
                  <a:pt x="58" y="60"/>
                  <a:pt x="59" y="60"/>
                  <a:pt x="59" y="60"/>
                </a:cubicBezTo>
                <a:close/>
                <a:moveTo>
                  <a:pt x="54" y="64"/>
                </a:moveTo>
                <a:cubicBezTo>
                  <a:pt x="54" y="64"/>
                  <a:pt x="54" y="64"/>
                  <a:pt x="54" y="64"/>
                </a:cubicBezTo>
                <a:cubicBezTo>
                  <a:pt x="54" y="64"/>
                  <a:pt x="54" y="64"/>
                  <a:pt x="54" y="64"/>
                </a:cubicBezTo>
                <a:cubicBezTo>
                  <a:pt x="56" y="64"/>
                  <a:pt x="58" y="64"/>
                  <a:pt x="60" y="64"/>
                </a:cubicBezTo>
                <a:cubicBezTo>
                  <a:pt x="58" y="64"/>
                  <a:pt x="56" y="64"/>
                  <a:pt x="54" y="64"/>
                </a:cubicBezTo>
                <a:close/>
                <a:moveTo>
                  <a:pt x="82" y="92"/>
                </a:moveTo>
                <a:cubicBezTo>
                  <a:pt x="82" y="92"/>
                  <a:pt x="82" y="92"/>
                  <a:pt x="81" y="92"/>
                </a:cubicBezTo>
                <a:cubicBezTo>
                  <a:pt x="82" y="92"/>
                  <a:pt x="82" y="92"/>
                  <a:pt x="82" y="92"/>
                </a:cubicBezTo>
                <a:cubicBezTo>
                  <a:pt x="83" y="91"/>
                  <a:pt x="84" y="91"/>
                  <a:pt x="84" y="91"/>
                </a:cubicBezTo>
                <a:cubicBezTo>
                  <a:pt x="84" y="91"/>
                  <a:pt x="83" y="91"/>
                  <a:pt x="82" y="92"/>
                </a:cubicBezTo>
                <a:close/>
                <a:moveTo>
                  <a:pt x="90" y="96"/>
                </a:moveTo>
                <a:cubicBezTo>
                  <a:pt x="90" y="96"/>
                  <a:pt x="90" y="96"/>
                  <a:pt x="90" y="96"/>
                </a:cubicBezTo>
                <a:cubicBezTo>
                  <a:pt x="90" y="96"/>
                  <a:pt x="90" y="96"/>
                  <a:pt x="90" y="96"/>
                </a:cubicBezTo>
                <a:close/>
                <a:moveTo>
                  <a:pt x="112" y="83"/>
                </a:moveTo>
                <a:cubicBezTo>
                  <a:pt x="112" y="83"/>
                  <a:pt x="112" y="82"/>
                  <a:pt x="112" y="82"/>
                </a:cubicBezTo>
                <a:cubicBezTo>
                  <a:pt x="112" y="82"/>
                  <a:pt x="112" y="83"/>
                  <a:pt x="112" y="83"/>
                </a:cubicBezTo>
                <a:close/>
                <a:moveTo>
                  <a:pt x="113" y="79"/>
                </a:moveTo>
                <a:cubicBezTo>
                  <a:pt x="113" y="80"/>
                  <a:pt x="113" y="80"/>
                  <a:pt x="112" y="81"/>
                </a:cubicBezTo>
                <a:cubicBezTo>
                  <a:pt x="113" y="80"/>
                  <a:pt x="113" y="80"/>
                  <a:pt x="113" y="79"/>
                </a:cubicBezTo>
                <a:close/>
                <a:moveTo>
                  <a:pt x="142" y="93"/>
                </a:moveTo>
                <a:cubicBezTo>
                  <a:pt x="142" y="93"/>
                  <a:pt x="142" y="93"/>
                  <a:pt x="142" y="93"/>
                </a:cubicBezTo>
                <a:cubicBezTo>
                  <a:pt x="142" y="93"/>
                  <a:pt x="142" y="92"/>
                  <a:pt x="142" y="92"/>
                </a:cubicBezTo>
                <a:cubicBezTo>
                  <a:pt x="142" y="92"/>
                  <a:pt x="142" y="93"/>
                  <a:pt x="142" y="93"/>
                </a:cubicBezTo>
                <a:close/>
                <a:moveTo>
                  <a:pt x="150" y="71"/>
                </a:moveTo>
                <a:cubicBezTo>
                  <a:pt x="150" y="71"/>
                  <a:pt x="150" y="71"/>
                  <a:pt x="150" y="71"/>
                </a:cubicBezTo>
                <a:cubicBezTo>
                  <a:pt x="150" y="71"/>
                  <a:pt x="150" y="71"/>
                  <a:pt x="150" y="71"/>
                </a:cubicBezTo>
                <a:cubicBezTo>
                  <a:pt x="150" y="71"/>
                  <a:pt x="150" y="71"/>
                  <a:pt x="150" y="71"/>
                </a:cubicBezTo>
                <a:close/>
                <a:moveTo>
                  <a:pt x="153" y="75"/>
                </a:moveTo>
                <a:cubicBezTo>
                  <a:pt x="152" y="76"/>
                  <a:pt x="151" y="78"/>
                  <a:pt x="150" y="79"/>
                </a:cubicBezTo>
                <a:cubicBezTo>
                  <a:pt x="150" y="79"/>
                  <a:pt x="150" y="79"/>
                  <a:pt x="150" y="79"/>
                </a:cubicBezTo>
                <a:cubicBezTo>
                  <a:pt x="151" y="78"/>
                  <a:pt x="152" y="76"/>
                  <a:pt x="153" y="75"/>
                </a:cubicBezTo>
                <a:close/>
                <a:moveTo>
                  <a:pt x="149" y="84"/>
                </a:moveTo>
                <a:cubicBezTo>
                  <a:pt x="149" y="84"/>
                  <a:pt x="149" y="84"/>
                  <a:pt x="149" y="84"/>
                </a:cubicBezTo>
                <a:cubicBezTo>
                  <a:pt x="150" y="86"/>
                  <a:pt x="152" y="88"/>
                  <a:pt x="153" y="90"/>
                </a:cubicBezTo>
                <a:cubicBezTo>
                  <a:pt x="152" y="88"/>
                  <a:pt x="150" y="86"/>
                  <a:pt x="149" y="84"/>
                </a:cubicBezTo>
                <a:close/>
                <a:moveTo>
                  <a:pt x="126" y="119"/>
                </a:moveTo>
                <a:cubicBezTo>
                  <a:pt x="126" y="119"/>
                  <a:pt x="127" y="120"/>
                  <a:pt x="127" y="120"/>
                </a:cubicBezTo>
                <a:cubicBezTo>
                  <a:pt x="127" y="120"/>
                  <a:pt x="126" y="119"/>
                  <a:pt x="126" y="119"/>
                </a:cubicBezTo>
                <a:close/>
                <a:moveTo>
                  <a:pt x="131" y="122"/>
                </a:moveTo>
                <a:cubicBezTo>
                  <a:pt x="130" y="122"/>
                  <a:pt x="130" y="122"/>
                  <a:pt x="130" y="122"/>
                </a:cubicBezTo>
                <a:cubicBezTo>
                  <a:pt x="130" y="122"/>
                  <a:pt x="130" y="122"/>
                  <a:pt x="131" y="122"/>
                </a:cubicBezTo>
                <a:close/>
                <a:moveTo>
                  <a:pt x="134" y="115"/>
                </a:moveTo>
                <a:cubicBezTo>
                  <a:pt x="134" y="115"/>
                  <a:pt x="133" y="116"/>
                  <a:pt x="133" y="116"/>
                </a:cubicBezTo>
                <a:cubicBezTo>
                  <a:pt x="133" y="116"/>
                  <a:pt x="134" y="115"/>
                  <a:pt x="134" y="115"/>
                </a:cubicBezTo>
                <a:cubicBezTo>
                  <a:pt x="137" y="114"/>
                  <a:pt x="141" y="112"/>
                  <a:pt x="144" y="110"/>
                </a:cubicBezTo>
                <a:cubicBezTo>
                  <a:pt x="141" y="112"/>
                  <a:pt x="137" y="114"/>
                  <a:pt x="134" y="115"/>
                </a:cubicBezTo>
                <a:close/>
                <a:moveTo>
                  <a:pt x="146" y="116"/>
                </a:moveTo>
                <a:cubicBezTo>
                  <a:pt x="146" y="116"/>
                  <a:pt x="146" y="115"/>
                  <a:pt x="145" y="115"/>
                </a:cubicBezTo>
                <a:cubicBezTo>
                  <a:pt x="146" y="115"/>
                  <a:pt x="146" y="116"/>
                  <a:pt x="146" y="116"/>
                </a:cubicBezTo>
                <a:cubicBezTo>
                  <a:pt x="148" y="115"/>
                  <a:pt x="149" y="114"/>
                  <a:pt x="151" y="113"/>
                </a:cubicBezTo>
                <a:cubicBezTo>
                  <a:pt x="149" y="114"/>
                  <a:pt x="148" y="115"/>
                  <a:pt x="146" y="116"/>
                </a:cubicBezTo>
                <a:close/>
                <a:moveTo>
                  <a:pt x="175" y="133"/>
                </a:moveTo>
                <a:cubicBezTo>
                  <a:pt x="175" y="133"/>
                  <a:pt x="174" y="133"/>
                  <a:pt x="174" y="134"/>
                </a:cubicBezTo>
                <a:cubicBezTo>
                  <a:pt x="174" y="133"/>
                  <a:pt x="175" y="133"/>
                  <a:pt x="175" y="133"/>
                </a:cubicBezTo>
                <a:cubicBezTo>
                  <a:pt x="176" y="133"/>
                  <a:pt x="176" y="133"/>
                  <a:pt x="176" y="134"/>
                </a:cubicBezTo>
                <a:cubicBezTo>
                  <a:pt x="176" y="133"/>
                  <a:pt x="176" y="133"/>
                  <a:pt x="175" y="133"/>
                </a:cubicBezTo>
                <a:close/>
                <a:moveTo>
                  <a:pt x="207" y="113"/>
                </a:moveTo>
                <a:cubicBezTo>
                  <a:pt x="207" y="113"/>
                  <a:pt x="207" y="113"/>
                  <a:pt x="206" y="113"/>
                </a:cubicBezTo>
                <a:cubicBezTo>
                  <a:pt x="206" y="113"/>
                  <a:pt x="207" y="113"/>
                  <a:pt x="207" y="113"/>
                </a:cubicBezTo>
                <a:cubicBezTo>
                  <a:pt x="207" y="113"/>
                  <a:pt x="207" y="113"/>
                  <a:pt x="207" y="113"/>
                </a:cubicBezTo>
                <a:cubicBezTo>
                  <a:pt x="207" y="113"/>
                  <a:pt x="207" y="113"/>
                  <a:pt x="207" y="113"/>
                </a:cubicBezTo>
                <a:close/>
                <a:moveTo>
                  <a:pt x="216" y="98"/>
                </a:moveTo>
                <a:cubicBezTo>
                  <a:pt x="216" y="98"/>
                  <a:pt x="216" y="98"/>
                  <a:pt x="216" y="98"/>
                </a:cubicBezTo>
                <a:cubicBezTo>
                  <a:pt x="214" y="97"/>
                  <a:pt x="213" y="95"/>
                  <a:pt x="212" y="94"/>
                </a:cubicBezTo>
                <a:cubicBezTo>
                  <a:pt x="213" y="95"/>
                  <a:pt x="214" y="97"/>
                  <a:pt x="216" y="98"/>
                </a:cubicBezTo>
                <a:close/>
                <a:moveTo>
                  <a:pt x="214" y="101"/>
                </a:moveTo>
                <a:cubicBezTo>
                  <a:pt x="213" y="100"/>
                  <a:pt x="212" y="99"/>
                  <a:pt x="212" y="99"/>
                </a:cubicBezTo>
                <a:cubicBezTo>
                  <a:pt x="212" y="99"/>
                  <a:pt x="213" y="100"/>
                  <a:pt x="214" y="101"/>
                </a:cubicBezTo>
                <a:cubicBezTo>
                  <a:pt x="216" y="102"/>
                  <a:pt x="218" y="104"/>
                  <a:pt x="219" y="106"/>
                </a:cubicBezTo>
                <a:cubicBezTo>
                  <a:pt x="218" y="104"/>
                  <a:pt x="216" y="102"/>
                  <a:pt x="214" y="10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nvGrpSpPr>
          <p:cNvPr id="31" name="组合 30"/>
          <p:cNvGrpSpPr/>
          <p:nvPr/>
        </p:nvGrpSpPr>
        <p:grpSpPr>
          <a:xfrm>
            <a:off x="4091214" y="1285599"/>
            <a:ext cx="3433113" cy="577103"/>
            <a:chOff x="3832941" y="825037"/>
            <a:chExt cx="3433113" cy="577103"/>
          </a:xfrm>
        </p:grpSpPr>
        <p:sp>
          <p:nvSpPr>
            <p:cNvPr id="34" name="Freeform: Shape 10">
              <a:extLst>
                <a:ext uri="{FF2B5EF4-FFF2-40B4-BE49-F238E27FC236}">
                  <a16:creationId xmlns="" xmlns:a16="http://schemas.microsoft.com/office/drawing/2014/main" id="{90241A0B-65CD-4D66-99B2-1A325728E705}"/>
                </a:ext>
              </a:extLst>
            </p:cNvPr>
            <p:cNvSpPr>
              <a:spLocks/>
            </p:cNvSpPr>
            <p:nvPr/>
          </p:nvSpPr>
          <p:spPr bwMode="auto">
            <a:xfrm>
              <a:off x="3832941" y="825037"/>
              <a:ext cx="506011" cy="577103"/>
            </a:xfrm>
            <a:custGeom>
              <a:avLst/>
              <a:gdLst>
                <a:gd name="T0" fmla="*/ 573 w 1146"/>
                <a:gd name="T1" fmla="*/ 0 h 1307"/>
                <a:gd name="T2" fmla="*/ 1146 w 1146"/>
                <a:gd name="T3" fmla="*/ 287 h 1307"/>
                <a:gd name="T4" fmla="*/ 1146 w 1146"/>
                <a:gd name="T5" fmla="*/ 1021 h 1307"/>
                <a:gd name="T6" fmla="*/ 573 w 1146"/>
                <a:gd name="T7" fmla="*/ 1307 h 1307"/>
                <a:gd name="T8" fmla="*/ 0 w 1146"/>
                <a:gd name="T9" fmla="*/ 1021 h 1307"/>
                <a:gd name="T10" fmla="*/ 0 w 1146"/>
                <a:gd name="T11" fmla="*/ 287 h 1307"/>
                <a:gd name="T12" fmla="*/ 573 w 1146"/>
                <a:gd name="T13" fmla="*/ 0 h 1307"/>
              </a:gdLst>
              <a:ahLst/>
              <a:cxnLst>
                <a:cxn ang="0">
                  <a:pos x="T0" y="T1"/>
                </a:cxn>
                <a:cxn ang="0">
                  <a:pos x="T2" y="T3"/>
                </a:cxn>
                <a:cxn ang="0">
                  <a:pos x="T4" y="T5"/>
                </a:cxn>
                <a:cxn ang="0">
                  <a:pos x="T6" y="T7"/>
                </a:cxn>
                <a:cxn ang="0">
                  <a:pos x="T8" y="T9"/>
                </a:cxn>
                <a:cxn ang="0">
                  <a:pos x="T10" y="T11"/>
                </a:cxn>
                <a:cxn ang="0">
                  <a:pos x="T12" y="T13"/>
                </a:cxn>
              </a:cxnLst>
              <a:rect l="0" t="0" r="r" b="b"/>
              <a:pathLst>
                <a:path w="1146" h="1307">
                  <a:moveTo>
                    <a:pt x="573" y="0"/>
                  </a:moveTo>
                  <a:lnTo>
                    <a:pt x="1146" y="287"/>
                  </a:lnTo>
                  <a:lnTo>
                    <a:pt x="1146" y="1021"/>
                  </a:lnTo>
                  <a:lnTo>
                    <a:pt x="573" y="1307"/>
                  </a:lnTo>
                  <a:lnTo>
                    <a:pt x="0" y="1021"/>
                  </a:lnTo>
                  <a:lnTo>
                    <a:pt x="0" y="287"/>
                  </a:lnTo>
                  <a:lnTo>
                    <a:pt x="573" y="0"/>
                  </a:lnTo>
                  <a:close/>
                </a:path>
              </a:pathLst>
            </a:custGeom>
            <a:solidFill>
              <a:schemeClr val="accent1">
                <a:lumMod val="100000"/>
              </a:schemeClr>
            </a:solidFill>
            <a:ln w="28575">
              <a:noFill/>
            </a:ln>
            <a:extLst/>
          </p:spPr>
          <p:txBody>
            <a:bodyPr vert="horz" wrap="none" lIns="91440" tIns="45720" rIns="91440" bIns="45720" anchor="ctr" anchorCtr="1" compatLnSpc="1">
              <a:prstTxWarp prst="textNoShape">
                <a:avLst/>
              </a:prstTxWarp>
              <a:normAutofit lnSpcReduction="10000"/>
            </a:bodyPr>
            <a:lstStyle/>
            <a:p>
              <a:pPr algn="ctr"/>
              <a:r>
                <a:rPr lang="en-US" altLang="zh-CN" sz="3200" dirty="0" smtClean="0">
                  <a:solidFill>
                    <a:schemeClr val="bg1"/>
                  </a:solidFill>
                  <a:latin typeface="Impact" panose="020B0806030902050204" pitchFamily="34" charset="0"/>
                </a:rPr>
                <a:t>02</a:t>
              </a:r>
              <a:endParaRPr lang="en-US" altLang="zh-CN" sz="3200" dirty="0">
                <a:solidFill>
                  <a:schemeClr val="bg1"/>
                </a:solidFill>
                <a:latin typeface="Impact" panose="020B0806030902050204" pitchFamily="34" charset="0"/>
              </a:endParaRPr>
            </a:p>
          </p:txBody>
        </p:sp>
        <p:sp>
          <p:nvSpPr>
            <p:cNvPr id="35" name="TextBox 16">
              <a:extLst>
                <a:ext uri="{FF2B5EF4-FFF2-40B4-BE49-F238E27FC236}">
                  <a16:creationId xmlns="" xmlns:a16="http://schemas.microsoft.com/office/drawing/2014/main" id="{8E6A8C22-0A63-4118-B129-A12519C7CDFC}"/>
                </a:ext>
              </a:extLst>
            </p:cNvPr>
            <p:cNvSpPr txBox="1"/>
            <p:nvPr/>
          </p:nvSpPr>
          <p:spPr>
            <a:xfrm>
              <a:off x="4591957" y="1089248"/>
              <a:ext cx="2674097" cy="182148"/>
            </a:xfrm>
            <a:prstGeom prst="rect">
              <a:avLst/>
            </a:prstGeom>
            <a:noFill/>
          </p:spPr>
          <p:txBody>
            <a:bodyPr wrap="none" lIns="0" tIns="0" rIns="0" bIns="0" anchor="b" anchorCtr="0">
              <a:noAutofit/>
            </a:bodyPr>
            <a:lstStyle/>
            <a:p>
              <a:r>
                <a:rPr lang="zh-CN" altLang="en-US" sz="2400" b="1" dirty="0" smtClean="0">
                  <a:solidFill>
                    <a:schemeClr val="accent1">
                      <a:lumMod val="100000"/>
                    </a:schemeClr>
                  </a:solidFill>
                </a:rPr>
                <a:t>国内外研究综述</a:t>
              </a:r>
              <a:endParaRPr lang="zh-CN" altLang="en-US" sz="2400" b="1" dirty="0">
                <a:solidFill>
                  <a:schemeClr val="accent1">
                    <a:lumMod val="100000"/>
                  </a:schemeClr>
                </a:solidFill>
              </a:endParaRPr>
            </a:p>
          </p:txBody>
        </p:sp>
      </p:grpSp>
      <p:grpSp>
        <p:nvGrpSpPr>
          <p:cNvPr id="36" name="组合 35"/>
          <p:cNvGrpSpPr/>
          <p:nvPr/>
        </p:nvGrpSpPr>
        <p:grpSpPr>
          <a:xfrm>
            <a:off x="4091214" y="2058976"/>
            <a:ext cx="3433113" cy="577103"/>
            <a:chOff x="3832941" y="825037"/>
            <a:chExt cx="3433113" cy="577103"/>
          </a:xfrm>
        </p:grpSpPr>
        <p:sp>
          <p:nvSpPr>
            <p:cNvPr id="37" name="Freeform: Shape 10">
              <a:extLst>
                <a:ext uri="{FF2B5EF4-FFF2-40B4-BE49-F238E27FC236}">
                  <a16:creationId xmlns="" xmlns:a16="http://schemas.microsoft.com/office/drawing/2014/main" id="{90241A0B-65CD-4D66-99B2-1A325728E705}"/>
                </a:ext>
              </a:extLst>
            </p:cNvPr>
            <p:cNvSpPr>
              <a:spLocks/>
            </p:cNvSpPr>
            <p:nvPr/>
          </p:nvSpPr>
          <p:spPr bwMode="auto">
            <a:xfrm>
              <a:off x="3832941" y="825037"/>
              <a:ext cx="506011" cy="577103"/>
            </a:xfrm>
            <a:custGeom>
              <a:avLst/>
              <a:gdLst>
                <a:gd name="T0" fmla="*/ 573 w 1146"/>
                <a:gd name="T1" fmla="*/ 0 h 1307"/>
                <a:gd name="T2" fmla="*/ 1146 w 1146"/>
                <a:gd name="T3" fmla="*/ 287 h 1307"/>
                <a:gd name="T4" fmla="*/ 1146 w 1146"/>
                <a:gd name="T5" fmla="*/ 1021 h 1307"/>
                <a:gd name="T6" fmla="*/ 573 w 1146"/>
                <a:gd name="T7" fmla="*/ 1307 h 1307"/>
                <a:gd name="T8" fmla="*/ 0 w 1146"/>
                <a:gd name="T9" fmla="*/ 1021 h 1307"/>
                <a:gd name="T10" fmla="*/ 0 w 1146"/>
                <a:gd name="T11" fmla="*/ 287 h 1307"/>
                <a:gd name="T12" fmla="*/ 573 w 1146"/>
                <a:gd name="T13" fmla="*/ 0 h 1307"/>
              </a:gdLst>
              <a:ahLst/>
              <a:cxnLst>
                <a:cxn ang="0">
                  <a:pos x="T0" y="T1"/>
                </a:cxn>
                <a:cxn ang="0">
                  <a:pos x="T2" y="T3"/>
                </a:cxn>
                <a:cxn ang="0">
                  <a:pos x="T4" y="T5"/>
                </a:cxn>
                <a:cxn ang="0">
                  <a:pos x="T6" y="T7"/>
                </a:cxn>
                <a:cxn ang="0">
                  <a:pos x="T8" y="T9"/>
                </a:cxn>
                <a:cxn ang="0">
                  <a:pos x="T10" y="T11"/>
                </a:cxn>
                <a:cxn ang="0">
                  <a:pos x="T12" y="T13"/>
                </a:cxn>
              </a:cxnLst>
              <a:rect l="0" t="0" r="r" b="b"/>
              <a:pathLst>
                <a:path w="1146" h="1307">
                  <a:moveTo>
                    <a:pt x="573" y="0"/>
                  </a:moveTo>
                  <a:lnTo>
                    <a:pt x="1146" y="287"/>
                  </a:lnTo>
                  <a:lnTo>
                    <a:pt x="1146" y="1021"/>
                  </a:lnTo>
                  <a:lnTo>
                    <a:pt x="573" y="1307"/>
                  </a:lnTo>
                  <a:lnTo>
                    <a:pt x="0" y="1021"/>
                  </a:lnTo>
                  <a:lnTo>
                    <a:pt x="0" y="287"/>
                  </a:lnTo>
                  <a:lnTo>
                    <a:pt x="573" y="0"/>
                  </a:lnTo>
                  <a:close/>
                </a:path>
              </a:pathLst>
            </a:custGeom>
            <a:solidFill>
              <a:schemeClr val="accent1">
                <a:lumMod val="100000"/>
              </a:schemeClr>
            </a:solidFill>
            <a:ln w="28575">
              <a:noFill/>
            </a:ln>
            <a:extLst/>
          </p:spPr>
          <p:txBody>
            <a:bodyPr vert="horz" wrap="none" lIns="91440" tIns="45720" rIns="91440" bIns="45720" anchor="ctr" anchorCtr="1" compatLnSpc="1">
              <a:prstTxWarp prst="textNoShape">
                <a:avLst/>
              </a:prstTxWarp>
              <a:normAutofit lnSpcReduction="10000"/>
            </a:bodyPr>
            <a:lstStyle/>
            <a:p>
              <a:pPr algn="ctr"/>
              <a:r>
                <a:rPr lang="en-US" altLang="zh-CN" sz="3200" dirty="0" smtClean="0">
                  <a:solidFill>
                    <a:schemeClr val="bg1"/>
                  </a:solidFill>
                  <a:latin typeface="Impact" panose="020B0806030902050204" pitchFamily="34" charset="0"/>
                </a:rPr>
                <a:t>03</a:t>
              </a:r>
              <a:endParaRPr lang="en-US" altLang="zh-CN" sz="3200" dirty="0">
                <a:solidFill>
                  <a:schemeClr val="bg1"/>
                </a:solidFill>
                <a:latin typeface="Impact" panose="020B0806030902050204" pitchFamily="34" charset="0"/>
              </a:endParaRPr>
            </a:p>
          </p:txBody>
        </p:sp>
        <p:sp>
          <p:nvSpPr>
            <p:cNvPr id="38" name="TextBox 16">
              <a:extLst>
                <a:ext uri="{FF2B5EF4-FFF2-40B4-BE49-F238E27FC236}">
                  <a16:creationId xmlns="" xmlns:a16="http://schemas.microsoft.com/office/drawing/2014/main" id="{8E6A8C22-0A63-4118-B129-A12519C7CDFC}"/>
                </a:ext>
              </a:extLst>
            </p:cNvPr>
            <p:cNvSpPr txBox="1"/>
            <p:nvPr/>
          </p:nvSpPr>
          <p:spPr>
            <a:xfrm>
              <a:off x="4591957" y="1089248"/>
              <a:ext cx="2674097" cy="182148"/>
            </a:xfrm>
            <a:prstGeom prst="rect">
              <a:avLst/>
            </a:prstGeom>
            <a:noFill/>
          </p:spPr>
          <p:txBody>
            <a:bodyPr wrap="none" lIns="0" tIns="0" rIns="0" bIns="0" anchor="b" anchorCtr="0">
              <a:noAutofit/>
            </a:bodyPr>
            <a:lstStyle/>
            <a:p>
              <a:r>
                <a:rPr lang="zh-CN" altLang="en-US" sz="2400" b="1" dirty="0" smtClean="0">
                  <a:solidFill>
                    <a:schemeClr val="accent1">
                      <a:lumMod val="100000"/>
                    </a:schemeClr>
                  </a:solidFill>
                </a:rPr>
                <a:t>研究方法及结果</a:t>
              </a:r>
              <a:endParaRPr lang="zh-CN" altLang="en-US" sz="2400" b="1" dirty="0">
                <a:solidFill>
                  <a:schemeClr val="accent1">
                    <a:lumMod val="100000"/>
                  </a:schemeClr>
                </a:solidFill>
              </a:endParaRPr>
            </a:p>
          </p:txBody>
        </p:sp>
      </p:grpSp>
      <p:grpSp>
        <p:nvGrpSpPr>
          <p:cNvPr id="45" name="组合 44"/>
          <p:cNvGrpSpPr/>
          <p:nvPr/>
        </p:nvGrpSpPr>
        <p:grpSpPr>
          <a:xfrm>
            <a:off x="4089153" y="2834492"/>
            <a:ext cx="3433113" cy="577103"/>
            <a:chOff x="3832941" y="825037"/>
            <a:chExt cx="3433113" cy="577103"/>
          </a:xfrm>
        </p:grpSpPr>
        <p:sp>
          <p:nvSpPr>
            <p:cNvPr id="46" name="Freeform: Shape 10">
              <a:extLst>
                <a:ext uri="{FF2B5EF4-FFF2-40B4-BE49-F238E27FC236}">
                  <a16:creationId xmlns="" xmlns:a16="http://schemas.microsoft.com/office/drawing/2014/main" id="{90241A0B-65CD-4D66-99B2-1A325728E705}"/>
                </a:ext>
              </a:extLst>
            </p:cNvPr>
            <p:cNvSpPr>
              <a:spLocks/>
            </p:cNvSpPr>
            <p:nvPr/>
          </p:nvSpPr>
          <p:spPr bwMode="auto">
            <a:xfrm>
              <a:off x="3832941" y="825037"/>
              <a:ext cx="506011" cy="577103"/>
            </a:xfrm>
            <a:custGeom>
              <a:avLst/>
              <a:gdLst>
                <a:gd name="T0" fmla="*/ 573 w 1146"/>
                <a:gd name="T1" fmla="*/ 0 h 1307"/>
                <a:gd name="T2" fmla="*/ 1146 w 1146"/>
                <a:gd name="T3" fmla="*/ 287 h 1307"/>
                <a:gd name="T4" fmla="*/ 1146 w 1146"/>
                <a:gd name="T5" fmla="*/ 1021 h 1307"/>
                <a:gd name="T6" fmla="*/ 573 w 1146"/>
                <a:gd name="T7" fmla="*/ 1307 h 1307"/>
                <a:gd name="T8" fmla="*/ 0 w 1146"/>
                <a:gd name="T9" fmla="*/ 1021 h 1307"/>
                <a:gd name="T10" fmla="*/ 0 w 1146"/>
                <a:gd name="T11" fmla="*/ 287 h 1307"/>
                <a:gd name="T12" fmla="*/ 573 w 1146"/>
                <a:gd name="T13" fmla="*/ 0 h 1307"/>
              </a:gdLst>
              <a:ahLst/>
              <a:cxnLst>
                <a:cxn ang="0">
                  <a:pos x="T0" y="T1"/>
                </a:cxn>
                <a:cxn ang="0">
                  <a:pos x="T2" y="T3"/>
                </a:cxn>
                <a:cxn ang="0">
                  <a:pos x="T4" y="T5"/>
                </a:cxn>
                <a:cxn ang="0">
                  <a:pos x="T6" y="T7"/>
                </a:cxn>
                <a:cxn ang="0">
                  <a:pos x="T8" y="T9"/>
                </a:cxn>
                <a:cxn ang="0">
                  <a:pos x="T10" y="T11"/>
                </a:cxn>
                <a:cxn ang="0">
                  <a:pos x="T12" y="T13"/>
                </a:cxn>
              </a:cxnLst>
              <a:rect l="0" t="0" r="r" b="b"/>
              <a:pathLst>
                <a:path w="1146" h="1307">
                  <a:moveTo>
                    <a:pt x="573" y="0"/>
                  </a:moveTo>
                  <a:lnTo>
                    <a:pt x="1146" y="287"/>
                  </a:lnTo>
                  <a:lnTo>
                    <a:pt x="1146" y="1021"/>
                  </a:lnTo>
                  <a:lnTo>
                    <a:pt x="573" y="1307"/>
                  </a:lnTo>
                  <a:lnTo>
                    <a:pt x="0" y="1021"/>
                  </a:lnTo>
                  <a:lnTo>
                    <a:pt x="0" y="287"/>
                  </a:lnTo>
                  <a:lnTo>
                    <a:pt x="573" y="0"/>
                  </a:lnTo>
                  <a:close/>
                </a:path>
              </a:pathLst>
            </a:custGeom>
            <a:solidFill>
              <a:schemeClr val="accent1">
                <a:lumMod val="100000"/>
              </a:schemeClr>
            </a:solidFill>
            <a:ln w="28575">
              <a:noFill/>
            </a:ln>
            <a:extLst/>
          </p:spPr>
          <p:txBody>
            <a:bodyPr vert="horz" wrap="none" lIns="91440" tIns="45720" rIns="91440" bIns="45720" anchor="ctr" anchorCtr="1" compatLnSpc="1">
              <a:prstTxWarp prst="textNoShape">
                <a:avLst/>
              </a:prstTxWarp>
              <a:normAutofit lnSpcReduction="10000"/>
            </a:bodyPr>
            <a:lstStyle/>
            <a:p>
              <a:pPr algn="ctr"/>
              <a:r>
                <a:rPr lang="en-US" altLang="zh-CN" sz="3200" dirty="0" smtClean="0">
                  <a:solidFill>
                    <a:schemeClr val="bg1"/>
                  </a:solidFill>
                  <a:latin typeface="Impact" panose="020B0806030902050204" pitchFamily="34" charset="0"/>
                </a:rPr>
                <a:t>04</a:t>
              </a:r>
              <a:endParaRPr lang="en-US" altLang="zh-CN" sz="3200" dirty="0">
                <a:solidFill>
                  <a:schemeClr val="bg1"/>
                </a:solidFill>
                <a:latin typeface="Impact" panose="020B0806030902050204" pitchFamily="34" charset="0"/>
              </a:endParaRPr>
            </a:p>
          </p:txBody>
        </p:sp>
        <p:sp>
          <p:nvSpPr>
            <p:cNvPr id="47" name="TextBox 16">
              <a:extLst>
                <a:ext uri="{FF2B5EF4-FFF2-40B4-BE49-F238E27FC236}">
                  <a16:creationId xmlns="" xmlns:a16="http://schemas.microsoft.com/office/drawing/2014/main" id="{8E6A8C22-0A63-4118-B129-A12519C7CDFC}"/>
                </a:ext>
              </a:extLst>
            </p:cNvPr>
            <p:cNvSpPr txBox="1"/>
            <p:nvPr/>
          </p:nvSpPr>
          <p:spPr>
            <a:xfrm>
              <a:off x="4591957" y="1089248"/>
              <a:ext cx="2674097" cy="182148"/>
            </a:xfrm>
            <a:prstGeom prst="rect">
              <a:avLst/>
            </a:prstGeom>
            <a:noFill/>
          </p:spPr>
          <p:txBody>
            <a:bodyPr wrap="none" lIns="0" tIns="0" rIns="0" bIns="0" anchor="b" anchorCtr="0">
              <a:noAutofit/>
            </a:bodyPr>
            <a:lstStyle/>
            <a:p>
              <a:r>
                <a:rPr lang="zh-CN" altLang="en-US" sz="2400" b="1" dirty="0" smtClean="0">
                  <a:solidFill>
                    <a:schemeClr val="accent1">
                      <a:lumMod val="100000"/>
                    </a:schemeClr>
                  </a:solidFill>
                </a:rPr>
                <a:t>参考文献 </a:t>
              </a:r>
              <a:endParaRPr lang="zh-CN" altLang="en-US" sz="2400" b="1" dirty="0">
                <a:solidFill>
                  <a:schemeClr val="accent1">
                    <a:lumMod val="100000"/>
                  </a:schemeClr>
                </a:solidFill>
              </a:endParaRPr>
            </a:p>
          </p:txBody>
        </p:sp>
      </p:grpSp>
      <p:grpSp>
        <p:nvGrpSpPr>
          <p:cNvPr id="48" name="组合 47"/>
          <p:cNvGrpSpPr/>
          <p:nvPr/>
        </p:nvGrpSpPr>
        <p:grpSpPr>
          <a:xfrm>
            <a:off x="4089153" y="3607869"/>
            <a:ext cx="3433113" cy="577103"/>
            <a:chOff x="3832941" y="825037"/>
            <a:chExt cx="3433113" cy="577103"/>
          </a:xfrm>
        </p:grpSpPr>
        <p:sp>
          <p:nvSpPr>
            <p:cNvPr id="49" name="Freeform: Shape 10">
              <a:extLst>
                <a:ext uri="{FF2B5EF4-FFF2-40B4-BE49-F238E27FC236}">
                  <a16:creationId xmlns="" xmlns:a16="http://schemas.microsoft.com/office/drawing/2014/main" id="{90241A0B-65CD-4D66-99B2-1A325728E705}"/>
                </a:ext>
              </a:extLst>
            </p:cNvPr>
            <p:cNvSpPr>
              <a:spLocks/>
            </p:cNvSpPr>
            <p:nvPr/>
          </p:nvSpPr>
          <p:spPr bwMode="auto">
            <a:xfrm>
              <a:off x="3832941" y="825037"/>
              <a:ext cx="506011" cy="577103"/>
            </a:xfrm>
            <a:custGeom>
              <a:avLst/>
              <a:gdLst>
                <a:gd name="T0" fmla="*/ 573 w 1146"/>
                <a:gd name="T1" fmla="*/ 0 h 1307"/>
                <a:gd name="T2" fmla="*/ 1146 w 1146"/>
                <a:gd name="T3" fmla="*/ 287 h 1307"/>
                <a:gd name="T4" fmla="*/ 1146 w 1146"/>
                <a:gd name="T5" fmla="*/ 1021 h 1307"/>
                <a:gd name="T6" fmla="*/ 573 w 1146"/>
                <a:gd name="T7" fmla="*/ 1307 h 1307"/>
                <a:gd name="T8" fmla="*/ 0 w 1146"/>
                <a:gd name="T9" fmla="*/ 1021 h 1307"/>
                <a:gd name="T10" fmla="*/ 0 w 1146"/>
                <a:gd name="T11" fmla="*/ 287 h 1307"/>
                <a:gd name="T12" fmla="*/ 573 w 1146"/>
                <a:gd name="T13" fmla="*/ 0 h 1307"/>
              </a:gdLst>
              <a:ahLst/>
              <a:cxnLst>
                <a:cxn ang="0">
                  <a:pos x="T0" y="T1"/>
                </a:cxn>
                <a:cxn ang="0">
                  <a:pos x="T2" y="T3"/>
                </a:cxn>
                <a:cxn ang="0">
                  <a:pos x="T4" y="T5"/>
                </a:cxn>
                <a:cxn ang="0">
                  <a:pos x="T6" y="T7"/>
                </a:cxn>
                <a:cxn ang="0">
                  <a:pos x="T8" y="T9"/>
                </a:cxn>
                <a:cxn ang="0">
                  <a:pos x="T10" y="T11"/>
                </a:cxn>
                <a:cxn ang="0">
                  <a:pos x="T12" y="T13"/>
                </a:cxn>
              </a:cxnLst>
              <a:rect l="0" t="0" r="r" b="b"/>
              <a:pathLst>
                <a:path w="1146" h="1307">
                  <a:moveTo>
                    <a:pt x="573" y="0"/>
                  </a:moveTo>
                  <a:lnTo>
                    <a:pt x="1146" y="287"/>
                  </a:lnTo>
                  <a:lnTo>
                    <a:pt x="1146" y="1021"/>
                  </a:lnTo>
                  <a:lnTo>
                    <a:pt x="573" y="1307"/>
                  </a:lnTo>
                  <a:lnTo>
                    <a:pt x="0" y="1021"/>
                  </a:lnTo>
                  <a:lnTo>
                    <a:pt x="0" y="287"/>
                  </a:lnTo>
                  <a:lnTo>
                    <a:pt x="573" y="0"/>
                  </a:lnTo>
                  <a:close/>
                </a:path>
              </a:pathLst>
            </a:custGeom>
            <a:solidFill>
              <a:schemeClr val="accent1">
                <a:lumMod val="100000"/>
              </a:schemeClr>
            </a:solidFill>
            <a:ln w="28575">
              <a:noFill/>
            </a:ln>
            <a:extLst/>
          </p:spPr>
          <p:txBody>
            <a:bodyPr vert="horz" wrap="none" lIns="91440" tIns="45720" rIns="91440" bIns="45720" anchor="ctr" anchorCtr="1" compatLnSpc="1">
              <a:prstTxWarp prst="textNoShape">
                <a:avLst/>
              </a:prstTxWarp>
              <a:normAutofit lnSpcReduction="10000"/>
            </a:bodyPr>
            <a:lstStyle/>
            <a:p>
              <a:pPr algn="ctr"/>
              <a:r>
                <a:rPr lang="en-US" altLang="zh-CN" sz="3200" dirty="0" smtClean="0">
                  <a:solidFill>
                    <a:schemeClr val="bg1"/>
                  </a:solidFill>
                  <a:latin typeface="Impact" panose="020B0806030902050204" pitchFamily="34" charset="0"/>
                </a:rPr>
                <a:t>05</a:t>
              </a:r>
              <a:endParaRPr lang="en-US" altLang="zh-CN" sz="3200" dirty="0">
                <a:solidFill>
                  <a:schemeClr val="bg1"/>
                </a:solidFill>
                <a:latin typeface="Impact" panose="020B0806030902050204" pitchFamily="34" charset="0"/>
              </a:endParaRPr>
            </a:p>
          </p:txBody>
        </p:sp>
        <p:sp>
          <p:nvSpPr>
            <p:cNvPr id="50" name="TextBox 16">
              <a:extLst>
                <a:ext uri="{FF2B5EF4-FFF2-40B4-BE49-F238E27FC236}">
                  <a16:creationId xmlns="" xmlns:a16="http://schemas.microsoft.com/office/drawing/2014/main" id="{8E6A8C22-0A63-4118-B129-A12519C7CDFC}"/>
                </a:ext>
              </a:extLst>
            </p:cNvPr>
            <p:cNvSpPr txBox="1"/>
            <p:nvPr/>
          </p:nvSpPr>
          <p:spPr>
            <a:xfrm>
              <a:off x="4591957" y="1089248"/>
              <a:ext cx="2674097" cy="182148"/>
            </a:xfrm>
            <a:prstGeom prst="rect">
              <a:avLst/>
            </a:prstGeom>
            <a:noFill/>
          </p:spPr>
          <p:txBody>
            <a:bodyPr wrap="none" lIns="0" tIns="0" rIns="0" bIns="0" anchor="b" anchorCtr="0">
              <a:noAutofit/>
            </a:bodyPr>
            <a:lstStyle/>
            <a:p>
              <a:r>
                <a:rPr lang="zh-CN" altLang="en-US" sz="2400" b="1" dirty="0" smtClean="0">
                  <a:solidFill>
                    <a:schemeClr val="accent1">
                      <a:lumMod val="100000"/>
                    </a:schemeClr>
                  </a:solidFill>
                </a:rPr>
                <a:t>组员分工</a:t>
              </a:r>
              <a:endParaRPr lang="zh-CN" altLang="en-US" sz="2400" b="1" dirty="0">
                <a:solidFill>
                  <a:schemeClr val="accent1">
                    <a:lumMod val="100000"/>
                  </a:schemeClr>
                </a:solidFill>
              </a:endParaRPr>
            </a:p>
          </p:txBody>
        </p:sp>
      </p:grpSp>
    </p:spTree>
    <p:extLst>
      <p:ext uri="{BB962C8B-B14F-4D97-AF65-F5344CB8AC3E}">
        <p14:creationId xmlns:p14="http://schemas.microsoft.com/office/powerpoint/2010/main" val="2578330863"/>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4639806" cy="2609891"/>
          </a:xfrm>
          <a:prstGeom prst="rect">
            <a:avLst/>
          </a:prstGeom>
        </p:spPr>
      </p:pic>
      <p:pic>
        <p:nvPicPr>
          <p:cNvPr id="2" name="图片 1"/>
          <p:cNvPicPr>
            <a:picLocks noChangeAspect="1"/>
          </p:cNvPicPr>
          <p:nvPr/>
        </p:nvPicPr>
        <p:blipFill>
          <a:blip r:embed="rId3"/>
          <a:stretch>
            <a:fillRect/>
          </a:stretch>
        </p:blipFill>
        <p:spPr>
          <a:xfrm>
            <a:off x="4932040" y="2611843"/>
            <a:ext cx="4211960" cy="2531657"/>
          </a:xfrm>
          <a:prstGeom prst="rect">
            <a:avLst/>
          </a:prstGeom>
        </p:spPr>
      </p:pic>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48064" y="-1513"/>
            <a:ext cx="3691712" cy="2676148"/>
          </a:xfrm>
          <a:prstGeom prst="rect">
            <a:avLst/>
          </a:prstGeom>
        </p:spPr>
      </p:pic>
    </p:spTree>
    <p:extLst>
      <p:ext uri="{BB962C8B-B14F-4D97-AF65-F5344CB8AC3E}">
        <p14:creationId xmlns:p14="http://schemas.microsoft.com/office/powerpoint/2010/main" val="3823084021"/>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99592" y="0"/>
            <a:ext cx="7295330" cy="5143500"/>
          </a:xfrm>
          <a:prstGeom prst="rect">
            <a:avLst/>
          </a:prstGeom>
        </p:spPr>
      </p:pic>
    </p:spTree>
    <p:extLst>
      <p:ext uri="{BB962C8B-B14F-4D97-AF65-F5344CB8AC3E}">
        <p14:creationId xmlns:p14="http://schemas.microsoft.com/office/powerpoint/2010/main" val="3143100373"/>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07504" y="2643104"/>
            <a:ext cx="4159949" cy="2500396"/>
          </a:xfrm>
          <a:prstGeom prst="rect">
            <a:avLst/>
          </a:prstGeom>
        </p:spPr>
      </p:pic>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965" y="8782"/>
            <a:ext cx="3675453" cy="2655514"/>
          </a:xfrm>
          <a:prstGeom prst="rect">
            <a:avLst/>
          </a:prstGeom>
        </p:spPr>
      </p:pic>
    </p:spTree>
    <p:extLst>
      <p:ext uri="{BB962C8B-B14F-4D97-AF65-F5344CB8AC3E}">
        <p14:creationId xmlns:p14="http://schemas.microsoft.com/office/powerpoint/2010/main" val="3137122896"/>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07" y="0"/>
            <a:ext cx="4369841" cy="3147814"/>
          </a:xfrm>
          <a:prstGeom prst="rect">
            <a:avLst/>
          </a:prstGeom>
        </p:spPr>
      </p:pic>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29632" y="1669755"/>
            <a:ext cx="4714368" cy="3473745"/>
          </a:xfrm>
          <a:prstGeom prst="rect">
            <a:avLst/>
          </a:prstGeom>
        </p:spPr>
      </p:pic>
    </p:spTree>
    <p:extLst>
      <p:ext uri="{BB962C8B-B14F-4D97-AF65-F5344CB8AC3E}">
        <p14:creationId xmlns:p14="http://schemas.microsoft.com/office/powerpoint/2010/main" val="1968700550"/>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26" y="0"/>
            <a:ext cx="4599838" cy="2836362"/>
          </a:xfrm>
          <a:prstGeom prst="rect">
            <a:avLst/>
          </a:prstGeom>
        </p:spPr>
      </p:pic>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026" y="2809531"/>
            <a:ext cx="4599838" cy="2333969"/>
          </a:xfrm>
          <a:prstGeom prst="rect">
            <a:avLst/>
          </a:prstGeom>
        </p:spPr>
      </p:pic>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5812" y="2355726"/>
            <a:ext cx="4592718" cy="2787774"/>
          </a:xfrm>
          <a:prstGeom prst="rect">
            <a:avLst/>
          </a:prstGeom>
        </p:spPr>
      </p:pic>
    </p:spTree>
    <p:extLst>
      <p:ext uri="{BB962C8B-B14F-4D97-AF65-F5344CB8AC3E}">
        <p14:creationId xmlns:p14="http://schemas.microsoft.com/office/powerpoint/2010/main" val="2901028030"/>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7624" y="-908"/>
            <a:ext cx="6588224" cy="5144408"/>
          </a:xfrm>
          <a:prstGeom prst="rect">
            <a:avLst/>
          </a:prstGeom>
        </p:spPr>
      </p:pic>
      <p:sp>
        <p:nvSpPr>
          <p:cNvPr id="2" name="矩形 1"/>
          <p:cNvSpPr/>
          <p:nvPr/>
        </p:nvSpPr>
        <p:spPr>
          <a:xfrm>
            <a:off x="4716669" y="550672"/>
            <a:ext cx="576064" cy="360040"/>
          </a:xfrm>
          <a:prstGeom prst="rect">
            <a:avLst/>
          </a:prstGeom>
          <a:noFill/>
          <a:ln w="5715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4" name="文本框 3"/>
          <p:cNvSpPr txBox="1"/>
          <p:nvPr/>
        </p:nvSpPr>
        <p:spPr>
          <a:xfrm>
            <a:off x="4752673" y="1059582"/>
            <a:ext cx="1080120" cy="246221"/>
          </a:xfrm>
          <a:prstGeom prst="rect">
            <a:avLst/>
          </a:prstGeom>
          <a:noFill/>
        </p:spPr>
        <p:txBody>
          <a:bodyPr wrap="square" lIns="0" tIns="0" rIns="0" bIns="0" rtlCol="0">
            <a:spAutoFit/>
          </a:bodyPr>
          <a:lstStyle/>
          <a:p>
            <a:r>
              <a:rPr lang="zh-CN" altLang="en-US" sz="1600" b="1" dirty="0" smtClean="0">
                <a:solidFill>
                  <a:srgbClr val="FF0000"/>
                </a:solidFill>
                <a:latin typeface="微软雅黑" pitchFamily="34" charset="-122"/>
                <a:ea typeface="微软雅黑" pitchFamily="34" charset="-122"/>
              </a:rPr>
              <a:t>中国</a:t>
            </a:r>
          </a:p>
        </p:txBody>
      </p:sp>
    </p:spTree>
    <p:extLst>
      <p:ext uri="{BB962C8B-B14F-4D97-AF65-F5344CB8AC3E}">
        <p14:creationId xmlns:p14="http://schemas.microsoft.com/office/powerpoint/2010/main" val="3704507180"/>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1640" y="0"/>
            <a:ext cx="6489030" cy="5143500"/>
          </a:xfrm>
          <a:prstGeom prst="rect">
            <a:avLst/>
          </a:prstGeom>
        </p:spPr>
      </p:pic>
    </p:spTree>
    <p:extLst>
      <p:ext uri="{BB962C8B-B14F-4D97-AF65-F5344CB8AC3E}">
        <p14:creationId xmlns:p14="http://schemas.microsoft.com/office/powerpoint/2010/main" val="1682893596"/>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1600" y="0"/>
            <a:ext cx="6639351" cy="5149709"/>
          </a:xfrm>
          <a:prstGeom prst="rect">
            <a:avLst/>
          </a:prstGeom>
        </p:spPr>
      </p:pic>
      <p:sp>
        <p:nvSpPr>
          <p:cNvPr id="5" name="矩形 4"/>
          <p:cNvSpPr/>
          <p:nvPr/>
        </p:nvSpPr>
        <p:spPr>
          <a:xfrm>
            <a:off x="4291275" y="438776"/>
            <a:ext cx="576064" cy="360040"/>
          </a:xfrm>
          <a:prstGeom prst="rect">
            <a:avLst/>
          </a:prstGeom>
          <a:noFill/>
          <a:ln w="5715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6" name="文本框 5"/>
          <p:cNvSpPr txBox="1"/>
          <p:nvPr/>
        </p:nvSpPr>
        <p:spPr>
          <a:xfrm>
            <a:off x="4291275" y="965933"/>
            <a:ext cx="1080120" cy="246221"/>
          </a:xfrm>
          <a:prstGeom prst="rect">
            <a:avLst/>
          </a:prstGeom>
          <a:noFill/>
        </p:spPr>
        <p:txBody>
          <a:bodyPr wrap="square" lIns="0" tIns="0" rIns="0" bIns="0" rtlCol="0">
            <a:spAutoFit/>
          </a:bodyPr>
          <a:lstStyle/>
          <a:p>
            <a:r>
              <a:rPr lang="zh-CN" altLang="en-US" sz="1600" b="1" dirty="0" smtClean="0">
                <a:solidFill>
                  <a:srgbClr val="FF0000"/>
                </a:solidFill>
                <a:latin typeface="微软雅黑" pitchFamily="34" charset="-122"/>
                <a:ea typeface="微软雅黑" pitchFamily="34" charset="-122"/>
              </a:rPr>
              <a:t>中国</a:t>
            </a:r>
          </a:p>
        </p:txBody>
      </p:sp>
    </p:spTree>
    <p:extLst>
      <p:ext uri="{BB962C8B-B14F-4D97-AF65-F5344CB8AC3E}">
        <p14:creationId xmlns:p14="http://schemas.microsoft.com/office/powerpoint/2010/main" val="3163819129"/>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7624" y="-250"/>
            <a:ext cx="6464713" cy="5143750"/>
          </a:xfrm>
          <a:prstGeom prst="rect">
            <a:avLst/>
          </a:prstGeom>
        </p:spPr>
      </p:pic>
    </p:spTree>
    <p:extLst>
      <p:ext uri="{BB962C8B-B14F-4D97-AF65-F5344CB8AC3E}">
        <p14:creationId xmlns:p14="http://schemas.microsoft.com/office/powerpoint/2010/main" val="4176555207"/>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39752" y="195486"/>
            <a:ext cx="4032448" cy="1578538"/>
          </a:xfrm>
          <a:prstGeom prst="rect">
            <a:avLst/>
          </a:prstGeom>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36558" y="1893880"/>
            <a:ext cx="4032448" cy="657098"/>
          </a:xfrm>
          <a:prstGeom prst="rect">
            <a:avLst/>
          </a:prstGeom>
        </p:spPr>
      </p:pic>
      <p:pic>
        <p:nvPicPr>
          <p:cNvPr id="8" name="图片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43708" y="2804573"/>
            <a:ext cx="4968552" cy="443331"/>
          </a:xfrm>
          <a:prstGeom prst="rect">
            <a:avLst/>
          </a:prstGeom>
        </p:spPr>
      </p:pic>
      <p:pic>
        <p:nvPicPr>
          <p:cNvPr id="9" name="图片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11760" y="3579862"/>
            <a:ext cx="4032448" cy="1079349"/>
          </a:xfrm>
          <a:prstGeom prst="rect">
            <a:avLst/>
          </a:prstGeom>
        </p:spPr>
      </p:pic>
    </p:spTree>
    <p:extLst>
      <p:ext uri="{BB962C8B-B14F-4D97-AF65-F5344CB8AC3E}">
        <p14:creationId xmlns:p14="http://schemas.microsoft.com/office/powerpoint/2010/main" val="3199628927"/>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 xmlns:a16="http://schemas.microsoft.com/office/drawing/2014/main" id="{420A1DCB-424D-4853-B683-757EE15CBEB3}"/>
              </a:ext>
            </a:extLst>
          </p:cNvPr>
          <p:cNvGrpSpPr/>
          <p:nvPr/>
        </p:nvGrpSpPr>
        <p:grpSpPr>
          <a:xfrm>
            <a:off x="0" y="0"/>
            <a:ext cx="9144000" cy="6772685"/>
            <a:chOff x="1" y="-70690"/>
            <a:chExt cx="9144000" cy="6772685"/>
          </a:xfrm>
        </p:grpSpPr>
        <p:pic>
          <p:nvPicPr>
            <p:cNvPr id="6" name="图片 5">
              <a:extLst>
                <a:ext uri="{FF2B5EF4-FFF2-40B4-BE49-F238E27FC236}">
                  <a16:creationId xmlns="" xmlns:a16="http://schemas.microsoft.com/office/drawing/2014/main" id="{E7A9D5DC-6BCF-43CC-BBDB-3AF3BA29ABAC}"/>
                </a:ext>
              </a:extLst>
            </p:cNvPr>
            <p:cNvPicPr>
              <a:picLocks noChangeAspect="1"/>
            </p:cNvPicPr>
            <p:nvPr/>
          </p:nvPicPr>
          <p:blipFill>
            <a:blip r:embed="rId4"/>
            <a:stretch>
              <a:fillRect/>
            </a:stretch>
          </p:blipFill>
          <p:spPr>
            <a:xfrm>
              <a:off x="1" y="-70690"/>
              <a:ext cx="9144000" cy="5668094"/>
            </a:xfrm>
            <a:prstGeom prst="rect">
              <a:avLst/>
            </a:prstGeom>
          </p:spPr>
        </p:pic>
        <p:grpSp>
          <p:nvGrpSpPr>
            <p:cNvPr id="7" name="组合 6">
              <a:extLst>
                <a:ext uri="{FF2B5EF4-FFF2-40B4-BE49-F238E27FC236}">
                  <a16:creationId xmlns="" xmlns:a16="http://schemas.microsoft.com/office/drawing/2014/main" id="{35DD5C5A-AADC-4A09-986B-F207AC7000D0}"/>
                </a:ext>
              </a:extLst>
            </p:cNvPr>
            <p:cNvGrpSpPr/>
            <p:nvPr/>
          </p:nvGrpSpPr>
          <p:grpSpPr>
            <a:xfrm>
              <a:off x="1" y="1875599"/>
              <a:ext cx="9045530" cy="4826396"/>
              <a:chOff x="1" y="1875599"/>
              <a:chExt cx="9045530" cy="4826396"/>
            </a:xfrm>
          </p:grpSpPr>
          <p:pic>
            <p:nvPicPr>
              <p:cNvPr id="8" name="图片 7">
                <a:extLst>
                  <a:ext uri="{FF2B5EF4-FFF2-40B4-BE49-F238E27FC236}">
                    <a16:creationId xmlns="" xmlns:a16="http://schemas.microsoft.com/office/drawing/2014/main" id="{C4AE5543-9665-41A9-BABD-EC8E04832D38}"/>
                  </a:ext>
                </a:extLst>
              </p:cNvPr>
              <p:cNvPicPr>
                <a:picLocks noChangeAspect="1"/>
              </p:cNvPicPr>
              <p:nvPr/>
            </p:nvPicPr>
            <p:blipFill>
              <a:blip r:embed="rId5"/>
              <a:stretch>
                <a:fillRect/>
              </a:stretch>
            </p:blipFill>
            <p:spPr>
              <a:xfrm>
                <a:off x="1" y="1875599"/>
                <a:ext cx="7226574" cy="4826396"/>
              </a:xfrm>
              <a:prstGeom prst="rect">
                <a:avLst/>
              </a:prstGeom>
            </p:spPr>
          </p:pic>
          <p:sp>
            <p:nvSpPr>
              <p:cNvPr id="11" name="Freeform 7">
                <a:extLst>
                  <a:ext uri="{FF2B5EF4-FFF2-40B4-BE49-F238E27FC236}">
                    <a16:creationId xmlns="" xmlns:a16="http://schemas.microsoft.com/office/drawing/2014/main" id="{9FD6594E-E35D-49EA-BD5D-C63EDA6FEF8E}"/>
                  </a:ext>
                </a:extLst>
              </p:cNvPr>
              <p:cNvSpPr>
                <a:spLocks noEditPoints="1"/>
              </p:cNvSpPr>
              <p:nvPr/>
            </p:nvSpPr>
            <p:spPr bwMode="auto">
              <a:xfrm>
                <a:off x="8439106" y="4069722"/>
                <a:ext cx="606425" cy="1501775"/>
              </a:xfrm>
              <a:custGeom>
                <a:avLst/>
                <a:gdLst>
                  <a:gd name="T0" fmla="*/ 53 w 96"/>
                  <a:gd name="T1" fmla="*/ 212 h 237"/>
                  <a:gd name="T2" fmla="*/ 54 w 96"/>
                  <a:gd name="T3" fmla="*/ 204 h 237"/>
                  <a:gd name="T4" fmla="*/ 58 w 96"/>
                  <a:gd name="T5" fmla="*/ 188 h 237"/>
                  <a:gd name="T6" fmla="*/ 75 w 96"/>
                  <a:gd name="T7" fmla="*/ 172 h 237"/>
                  <a:gd name="T8" fmla="*/ 95 w 96"/>
                  <a:gd name="T9" fmla="*/ 148 h 237"/>
                  <a:gd name="T10" fmla="*/ 91 w 96"/>
                  <a:gd name="T11" fmla="*/ 132 h 237"/>
                  <a:gd name="T12" fmla="*/ 71 w 96"/>
                  <a:gd name="T13" fmla="*/ 138 h 237"/>
                  <a:gd name="T14" fmla="*/ 56 w 96"/>
                  <a:gd name="T15" fmla="*/ 166 h 237"/>
                  <a:gd name="T16" fmla="*/ 52 w 96"/>
                  <a:gd name="T17" fmla="*/ 151 h 237"/>
                  <a:gd name="T18" fmla="*/ 51 w 96"/>
                  <a:gd name="T19" fmla="*/ 131 h 237"/>
                  <a:gd name="T20" fmla="*/ 58 w 96"/>
                  <a:gd name="T21" fmla="*/ 118 h 237"/>
                  <a:gd name="T22" fmla="*/ 70 w 96"/>
                  <a:gd name="T23" fmla="*/ 89 h 237"/>
                  <a:gd name="T24" fmla="*/ 70 w 96"/>
                  <a:gd name="T25" fmla="*/ 84 h 237"/>
                  <a:gd name="T26" fmla="*/ 64 w 96"/>
                  <a:gd name="T27" fmla="*/ 64 h 237"/>
                  <a:gd name="T28" fmla="*/ 54 w 96"/>
                  <a:gd name="T29" fmla="*/ 70 h 237"/>
                  <a:gd name="T30" fmla="*/ 41 w 96"/>
                  <a:gd name="T31" fmla="*/ 86 h 237"/>
                  <a:gd name="T32" fmla="*/ 32 w 96"/>
                  <a:gd name="T33" fmla="*/ 55 h 237"/>
                  <a:gd name="T34" fmla="*/ 30 w 96"/>
                  <a:gd name="T35" fmla="*/ 38 h 237"/>
                  <a:gd name="T36" fmla="*/ 16 w 96"/>
                  <a:gd name="T37" fmla="*/ 1 h 237"/>
                  <a:gd name="T38" fmla="*/ 4 w 96"/>
                  <a:gd name="T39" fmla="*/ 29 h 237"/>
                  <a:gd name="T40" fmla="*/ 18 w 96"/>
                  <a:gd name="T41" fmla="*/ 51 h 237"/>
                  <a:gd name="T42" fmla="*/ 26 w 96"/>
                  <a:gd name="T43" fmla="*/ 57 h 237"/>
                  <a:gd name="T44" fmla="*/ 28 w 96"/>
                  <a:gd name="T45" fmla="*/ 61 h 237"/>
                  <a:gd name="T46" fmla="*/ 34 w 96"/>
                  <a:gd name="T47" fmla="*/ 84 h 237"/>
                  <a:gd name="T48" fmla="*/ 41 w 96"/>
                  <a:gd name="T49" fmla="*/ 113 h 237"/>
                  <a:gd name="T50" fmla="*/ 40 w 96"/>
                  <a:gd name="T51" fmla="*/ 118 h 237"/>
                  <a:gd name="T52" fmla="*/ 31 w 96"/>
                  <a:gd name="T53" fmla="*/ 97 h 237"/>
                  <a:gd name="T54" fmla="*/ 9 w 96"/>
                  <a:gd name="T55" fmla="*/ 83 h 237"/>
                  <a:gd name="T56" fmla="*/ 18 w 96"/>
                  <a:gd name="T57" fmla="*/ 116 h 237"/>
                  <a:gd name="T58" fmla="*/ 44 w 96"/>
                  <a:gd name="T59" fmla="*/ 138 h 237"/>
                  <a:gd name="T60" fmla="*/ 45 w 96"/>
                  <a:gd name="T61" fmla="*/ 151 h 237"/>
                  <a:gd name="T62" fmla="*/ 39 w 96"/>
                  <a:gd name="T63" fmla="*/ 153 h 237"/>
                  <a:gd name="T64" fmla="*/ 20 w 96"/>
                  <a:gd name="T65" fmla="*/ 147 h 237"/>
                  <a:gd name="T66" fmla="*/ 20 w 96"/>
                  <a:gd name="T67" fmla="*/ 168 h 237"/>
                  <a:gd name="T68" fmla="*/ 39 w 96"/>
                  <a:gd name="T69" fmla="*/ 191 h 237"/>
                  <a:gd name="T70" fmla="*/ 46 w 96"/>
                  <a:gd name="T71" fmla="*/ 207 h 237"/>
                  <a:gd name="T72" fmla="*/ 46 w 96"/>
                  <a:gd name="T73" fmla="*/ 226 h 237"/>
                  <a:gd name="T74" fmla="*/ 42 w 96"/>
                  <a:gd name="T75" fmla="*/ 220 h 237"/>
                  <a:gd name="T76" fmla="*/ 37 w 96"/>
                  <a:gd name="T77" fmla="*/ 208 h 237"/>
                  <a:gd name="T78" fmla="*/ 16 w 96"/>
                  <a:gd name="T79" fmla="*/ 200 h 237"/>
                  <a:gd name="T80" fmla="*/ 13 w 96"/>
                  <a:gd name="T81" fmla="*/ 230 h 237"/>
                  <a:gd name="T82" fmla="*/ 34 w 96"/>
                  <a:gd name="T83" fmla="*/ 229 h 237"/>
                  <a:gd name="T84" fmla="*/ 54 w 96"/>
                  <a:gd name="T85" fmla="*/ 227 h 237"/>
                  <a:gd name="T86" fmla="*/ 80 w 96"/>
                  <a:gd name="T87" fmla="*/ 162 h 237"/>
                  <a:gd name="T88" fmla="*/ 79 w 96"/>
                  <a:gd name="T89" fmla="*/ 149 h 237"/>
                  <a:gd name="T90" fmla="*/ 64 w 96"/>
                  <a:gd name="T91" fmla="*/ 83 h 237"/>
                  <a:gd name="T92" fmla="*/ 60 w 96"/>
                  <a:gd name="T93" fmla="*/ 80 h 237"/>
                  <a:gd name="T94" fmla="*/ 60 w 96"/>
                  <a:gd name="T95" fmla="*/ 80 h 237"/>
                  <a:gd name="T96" fmla="*/ 60 w 96"/>
                  <a:gd name="T97" fmla="*/ 99 h 237"/>
                  <a:gd name="T98" fmla="*/ 52 w 96"/>
                  <a:gd name="T99" fmla="*/ 103 h 237"/>
                  <a:gd name="T100" fmla="*/ 52 w 96"/>
                  <a:gd name="T101" fmla="*/ 103 h 237"/>
                  <a:gd name="T102" fmla="*/ 11 w 96"/>
                  <a:gd name="T103" fmla="*/ 17 h 237"/>
                  <a:gd name="T104" fmla="*/ 17 w 96"/>
                  <a:gd name="T105" fmla="*/ 46 h 237"/>
                  <a:gd name="T106" fmla="*/ 17 w 96"/>
                  <a:gd name="T107" fmla="*/ 47 h 237"/>
                  <a:gd name="T108" fmla="*/ 12 w 96"/>
                  <a:gd name="T109" fmla="*/ 22 h 237"/>
                  <a:gd name="T110" fmla="*/ 19 w 96"/>
                  <a:gd name="T111" fmla="*/ 39 h 237"/>
                  <a:gd name="T112" fmla="*/ 29 w 96"/>
                  <a:gd name="T113" fmla="*/ 50 h 237"/>
                  <a:gd name="T114" fmla="*/ 17 w 96"/>
                  <a:gd name="T115" fmla="*/ 224 h 237"/>
                  <a:gd name="T116" fmla="*/ 23 w 96"/>
                  <a:gd name="T117" fmla="*/ 222 h 237"/>
                  <a:gd name="T118" fmla="*/ 19 w 96"/>
                  <a:gd name="T119" fmla="*/ 230 h 237"/>
                  <a:gd name="T120" fmla="*/ 48 w 96"/>
                  <a:gd name="T121" fmla="*/ 225 h 237"/>
                  <a:gd name="T122" fmla="*/ 46 w 96"/>
                  <a:gd name="T123" fmla="*/ 181 h 237"/>
                  <a:gd name="T124" fmla="*/ 52 w 96"/>
                  <a:gd name="T125" fmla="*/ 182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96" h="237">
                    <a:moveTo>
                      <a:pt x="53" y="219"/>
                    </a:moveTo>
                    <a:cubicBezTo>
                      <a:pt x="53" y="217"/>
                      <a:pt x="52" y="215"/>
                      <a:pt x="53" y="214"/>
                    </a:cubicBezTo>
                    <a:cubicBezTo>
                      <a:pt x="53" y="213"/>
                      <a:pt x="53" y="213"/>
                      <a:pt x="53" y="213"/>
                    </a:cubicBezTo>
                    <a:cubicBezTo>
                      <a:pt x="53" y="212"/>
                      <a:pt x="53" y="212"/>
                      <a:pt x="53" y="212"/>
                    </a:cubicBezTo>
                    <a:cubicBezTo>
                      <a:pt x="53" y="212"/>
                      <a:pt x="52" y="212"/>
                      <a:pt x="52" y="212"/>
                    </a:cubicBezTo>
                    <a:cubicBezTo>
                      <a:pt x="52" y="212"/>
                      <a:pt x="53" y="212"/>
                      <a:pt x="53" y="212"/>
                    </a:cubicBezTo>
                    <a:cubicBezTo>
                      <a:pt x="53" y="210"/>
                      <a:pt x="53" y="209"/>
                      <a:pt x="53" y="207"/>
                    </a:cubicBezTo>
                    <a:cubicBezTo>
                      <a:pt x="53" y="206"/>
                      <a:pt x="54" y="205"/>
                      <a:pt x="54" y="204"/>
                    </a:cubicBezTo>
                    <a:cubicBezTo>
                      <a:pt x="53" y="202"/>
                      <a:pt x="53" y="200"/>
                      <a:pt x="55" y="198"/>
                    </a:cubicBezTo>
                    <a:cubicBezTo>
                      <a:pt x="55" y="197"/>
                      <a:pt x="56" y="195"/>
                      <a:pt x="56" y="194"/>
                    </a:cubicBezTo>
                    <a:cubicBezTo>
                      <a:pt x="56" y="194"/>
                      <a:pt x="56" y="194"/>
                      <a:pt x="56" y="193"/>
                    </a:cubicBezTo>
                    <a:cubicBezTo>
                      <a:pt x="57" y="192"/>
                      <a:pt x="58" y="190"/>
                      <a:pt x="58" y="188"/>
                    </a:cubicBezTo>
                    <a:cubicBezTo>
                      <a:pt x="59" y="187"/>
                      <a:pt x="60" y="186"/>
                      <a:pt x="62" y="184"/>
                    </a:cubicBezTo>
                    <a:cubicBezTo>
                      <a:pt x="63" y="182"/>
                      <a:pt x="64" y="181"/>
                      <a:pt x="66" y="180"/>
                    </a:cubicBezTo>
                    <a:cubicBezTo>
                      <a:pt x="68" y="179"/>
                      <a:pt x="69" y="178"/>
                      <a:pt x="70" y="177"/>
                    </a:cubicBezTo>
                    <a:cubicBezTo>
                      <a:pt x="72" y="175"/>
                      <a:pt x="74" y="174"/>
                      <a:pt x="75" y="172"/>
                    </a:cubicBezTo>
                    <a:cubicBezTo>
                      <a:pt x="79" y="170"/>
                      <a:pt x="82" y="167"/>
                      <a:pt x="83" y="164"/>
                    </a:cubicBezTo>
                    <a:cubicBezTo>
                      <a:pt x="84" y="163"/>
                      <a:pt x="85" y="163"/>
                      <a:pt x="85" y="162"/>
                    </a:cubicBezTo>
                    <a:cubicBezTo>
                      <a:pt x="86" y="162"/>
                      <a:pt x="88" y="161"/>
                      <a:pt x="89" y="161"/>
                    </a:cubicBezTo>
                    <a:cubicBezTo>
                      <a:pt x="93" y="157"/>
                      <a:pt x="94" y="153"/>
                      <a:pt x="95" y="148"/>
                    </a:cubicBezTo>
                    <a:cubicBezTo>
                      <a:pt x="95" y="147"/>
                      <a:pt x="95" y="147"/>
                      <a:pt x="95" y="146"/>
                    </a:cubicBezTo>
                    <a:cubicBezTo>
                      <a:pt x="95" y="146"/>
                      <a:pt x="96" y="145"/>
                      <a:pt x="96" y="144"/>
                    </a:cubicBezTo>
                    <a:cubicBezTo>
                      <a:pt x="95" y="142"/>
                      <a:pt x="95" y="139"/>
                      <a:pt x="95" y="137"/>
                    </a:cubicBezTo>
                    <a:cubicBezTo>
                      <a:pt x="93" y="135"/>
                      <a:pt x="92" y="134"/>
                      <a:pt x="91" y="132"/>
                    </a:cubicBezTo>
                    <a:cubicBezTo>
                      <a:pt x="91" y="130"/>
                      <a:pt x="89" y="131"/>
                      <a:pt x="88" y="130"/>
                    </a:cubicBezTo>
                    <a:cubicBezTo>
                      <a:pt x="86" y="129"/>
                      <a:pt x="84" y="129"/>
                      <a:pt x="82" y="130"/>
                    </a:cubicBezTo>
                    <a:cubicBezTo>
                      <a:pt x="78" y="131"/>
                      <a:pt x="75" y="133"/>
                      <a:pt x="73" y="136"/>
                    </a:cubicBezTo>
                    <a:cubicBezTo>
                      <a:pt x="72" y="137"/>
                      <a:pt x="71" y="138"/>
                      <a:pt x="71" y="138"/>
                    </a:cubicBezTo>
                    <a:cubicBezTo>
                      <a:pt x="70" y="139"/>
                      <a:pt x="69" y="139"/>
                      <a:pt x="69" y="140"/>
                    </a:cubicBezTo>
                    <a:cubicBezTo>
                      <a:pt x="67" y="143"/>
                      <a:pt x="65" y="147"/>
                      <a:pt x="63" y="151"/>
                    </a:cubicBezTo>
                    <a:cubicBezTo>
                      <a:pt x="62" y="153"/>
                      <a:pt x="60" y="156"/>
                      <a:pt x="59" y="159"/>
                    </a:cubicBezTo>
                    <a:cubicBezTo>
                      <a:pt x="58" y="161"/>
                      <a:pt x="57" y="164"/>
                      <a:pt x="56" y="166"/>
                    </a:cubicBezTo>
                    <a:cubicBezTo>
                      <a:pt x="56" y="166"/>
                      <a:pt x="55" y="166"/>
                      <a:pt x="54" y="166"/>
                    </a:cubicBezTo>
                    <a:cubicBezTo>
                      <a:pt x="54" y="164"/>
                      <a:pt x="54" y="161"/>
                      <a:pt x="54" y="159"/>
                    </a:cubicBezTo>
                    <a:cubicBezTo>
                      <a:pt x="53" y="157"/>
                      <a:pt x="53" y="155"/>
                      <a:pt x="53" y="153"/>
                    </a:cubicBezTo>
                    <a:cubicBezTo>
                      <a:pt x="53" y="153"/>
                      <a:pt x="53" y="152"/>
                      <a:pt x="52" y="151"/>
                    </a:cubicBezTo>
                    <a:cubicBezTo>
                      <a:pt x="52" y="148"/>
                      <a:pt x="52" y="145"/>
                      <a:pt x="51" y="142"/>
                    </a:cubicBezTo>
                    <a:cubicBezTo>
                      <a:pt x="52" y="141"/>
                      <a:pt x="52" y="141"/>
                      <a:pt x="52" y="140"/>
                    </a:cubicBezTo>
                    <a:cubicBezTo>
                      <a:pt x="52" y="138"/>
                      <a:pt x="51" y="137"/>
                      <a:pt x="51" y="135"/>
                    </a:cubicBezTo>
                    <a:cubicBezTo>
                      <a:pt x="51" y="134"/>
                      <a:pt x="51" y="132"/>
                      <a:pt x="51" y="131"/>
                    </a:cubicBezTo>
                    <a:cubicBezTo>
                      <a:pt x="51" y="130"/>
                      <a:pt x="52" y="129"/>
                      <a:pt x="53" y="128"/>
                    </a:cubicBezTo>
                    <a:cubicBezTo>
                      <a:pt x="53" y="126"/>
                      <a:pt x="54" y="125"/>
                      <a:pt x="55" y="123"/>
                    </a:cubicBezTo>
                    <a:cubicBezTo>
                      <a:pt x="56" y="122"/>
                      <a:pt x="56" y="121"/>
                      <a:pt x="57" y="121"/>
                    </a:cubicBezTo>
                    <a:cubicBezTo>
                      <a:pt x="57" y="120"/>
                      <a:pt x="57" y="119"/>
                      <a:pt x="58" y="118"/>
                    </a:cubicBezTo>
                    <a:cubicBezTo>
                      <a:pt x="61" y="115"/>
                      <a:pt x="63" y="111"/>
                      <a:pt x="64" y="107"/>
                    </a:cubicBezTo>
                    <a:cubicBezTo>
                      <a:pt x="65" y="106"/>
                      <a:pt x="65" y="105"/>
                      <a:pt x="65" y="105"/>
                    </a:cubicBezTo>
                    <a:cubicBezTo>
                      <a:pt x="66" y="103"/>
                      <a:pt x="67" y="101"/>
                      <a:pt x="67" y="100"/>
                    </a:cubicBezTo>
                    <a:cubicBezTo>
                      <a:pt x="68" y="96"/>
                      <a:pt x="69" y="93"/>
                      <a:pt x="70" y="89"/>
                    </a:cubicBezTo>
                    <a:cubicBezTo>
                      <a:pt x="71" y="88"/>
                      <a:pt x="71" y="86"/>
                      <a:pt x="71" y="85"/>
                    </a:cubicBezTo>
                    <a:cubicBezTo>
                      <a:pt x="71" y="85"/>
                      <a:pt x="70" y="84"/>
                      <a:pt x="70" y="84"/>
                    </a:cubicBezTo>
                    <a:cubicBezTo>
                      <a:pt x="69" y="84"/>
                      <a:pt x="68" y="84"/>
                      <a:pt x="68" y="84"/>
                    </a:cubicBezTo>
                    <a:cubicBezTo>
                      <a:pt x="68" y="84"/>
                      <a:pt x="69" y="84"/>
                      <a:pt x="70" y="84"/>
                    </a:cubicBezTo>
                    <a:cubicBezTo>
                      <a:pt x="70" y="84"/>
                      <a:pt x="71" y="85"/>
                      <a:pt x="71" y="85"/>
                    </a:cubicBezTo>
                    <a:cubicBezTo>
                      <a:pt x="72" y="82"/>
                      <a:pt x="73" y="79"/>
                      <a:pt x="74" y="75"/>
                    </a:cubicBezTo>
                    <a:cubicBezTo>
                      <a:pt x="74" y="74"/>
                      <a:pt x="74" y="72"/>
                      <a:pt x="74" y="71"/>
                    </a:cubicBezTo>
                    <a:cubicBezTo>
                      <a:pt x="74" y="66"/>
                      <a:pt x="69" y="62"/>
                      <a:pt x="64" y="64"/>
                    </a:cubicBezTo>
                    <a:cubicBezTo>
                      <a:pt x="63" y="64"/>
                      <a:pt x="61" y="64"/>
                      <a:pt x="60" y="64"/>
                    </a:cubicBezTo>
                    <a:cubicBezTo>
                      <a:pt x="58" y="66"/>
                      <a:pt x="57" y="68"/>
                      <a:pt x="55" y="69"/>
                    </a:cubicBezTo>
                    <a:cubicBezTo>
                      <a:pt x="55" y="69"/>
                      <a:pt x="55" y="69"/>
                      <a:pt x="55" y="69"/>
                    </a:cubicBezTo>
                    <a:cubicBezTo>
                      <a:pt x="55" y="69"/>
                      <a:pt x="55" y="70"/>
                      <a:pt x="54" y="70"/>
                    </a:cubicBezTo>
                    <a:cubicBezTo>
                      <a:pt x="54" y="71"/>
                      <a:pt x="53" y="73"/>
                      <a:pt x="52" y="74"/>
                    </a:cubicBezTo>
                    <a:cubicBezTo>
                      <a:pt x="51" y="77"/>
                      <a:pt x="50" y="81"/>
                      <a:pt x="49" y="84"/>
                    </a:cubicBezTo>
                    <a:cubicBezTo>
                      <a:pt x="47" y="88"/>
                      <a:pt x="46" y="93"/>
                      <a:pt x="45" y="96"/>
                    </a:cubicBezTo>
                    <a:cubicBezTo>
                      <a:pt x="44" y="94"/>
                      <a:pt x="43" y="90"/>
                      <a:pt x="41" y="86"/>
                    </a:cubicBezTo>
                    <a:cubicBezTo>
                      <a:pt x="40" y="79"/>
                      <a:pt x="38" y="73"/>
                      <a:pt x="37" y="66"/>
                    </a:cubicBezTo>
                    <a:cubicBezTo>
                      <a:pt x="36" y="65"/>
                      <a:pt x="36" y="64"/>
                      <a:pt x="36" y="63"/>
                    </a:cubicBezTo>
                    <a:cubicBezTo>
                      <a:pt x="35" y="60"/>
                      <a:pt x="34" y="56"/>
                      <a:pt x="33" y="53"/>
                    </a:cubicBezTo>
                    <a:cubicBezTo>
                      <a:pt x="33" y="54"/>
                      <a:pt x="32" y="54"/>
                      <a:pt x="32" y="55"/>
                    </a:cubicBezTo>
                    <a:cubicBezTo>
                      <a:pt x="32" y="55"/>
                      <a:pt x="32" y="55"/>
                      <a:pt x="32" y="55"/>
                    </a:cubicBezTo>
                    <a:cubicBezTo>
                      <a:pt x="32" y="54"/>
                      <a:pt x="33" y="54"/>
                      <a:pt x="33" y="53"/>
                    </a:cubicBezTo>
                    <a:cubicBezTo>
                      <a:pt x="32" y="49"/>
                      <a:pt x="31" y="46"/>
                      <a:pt x="30" y="42"/>
                    </a:cubicBezTo>
                    <a:cubicBezTo>
                      <a:pt x="30" y="41"/>
                      <a:pt x="29" y="39"/>
                      <a:pt x="30" y="38"/>
                    </a:cubicBezTo>
                    <a:cubicBezTo>
                      <a:pt x="30" y="32"/>
                      <a:pt x="29" y="27"/>
                      <a:pt x="27" y="22"/>
                    </a:cubicBezTo>
                    <a:cubicBezTo>
                      <a:pt x="26" y="18"/>
                      <a:pt x="25" y="14"/>
                      <a:pt x="24" y="10"/>
                    </a:cubicBezTo>
                    <a:cubicBezTo>
                      <a:pt x="22" y="8"/>
                      <a:pt x="21" y="6"/>
                      <a:pt x="20" y="4"/>
                    </a:cubicBezTo>
                    <a:cubicBezTo>
                      <a:pt x="19" y="2"/>
                      <a:pt x="18" y="2"/>
                      <a:pt x="16" y="1"/>
                    </a:cubicBezTo>
                    <a:cubicBezTo>
                      <a:pt x="15" y="0"/>
                      <a:pt x="13" y="0"/>
                      <a:pt x="11" y="0"/>
                    </a:cubicBezTo>
                    <a:cubicBezTo>
                      <a:pt x="8" y="0"/>
                      <a:pt x="6" y="2"/>
                      <a:pt x="5" y="4"/>
                    </a:cubicBezTo>
                    <a:cubicBezTo>
                      <a:pt x="2" y="10"/>
                      <a:pt x="3" y="16"/>
                      <a:pt x="3" y="22"/>
                    </a:cubicBezTo>
                    <a:cubicBezTo>
                      <a:pt x="3" y="24"/>
                      <a:pt x="4" y="27"/>
                      <a:pt x="4" y="29"/>
                    </a:cubicBezTo>
                    <a:cubicBezTo>
                      <a:pt x="5" y="31"/>
                      <a:pt x="6" y="33"/>
                      <a:pt x="6" y="35"/>
                    </a:cubicBezTo>
                    <a:cubicBezTo>
                      <a:pt x="7" y="39"/>
                      <a:pt x="8" y="42"/>
                      <a:pt x="11" y="44"/>
                    </a:cubicBezTo>
                    <a:cubicBezTo>
                      <a:pt x="12" y="46"/>
                      <a:pt x="14" y="48"/>
                      <a:pt x="15" y="49"/>
                    </a:cubicBezTo>
                    <a:cubicBezTo>
                      <a:pt x="16" y="50"/>
                      <a:pt x="17" y="51"/>
                      <a:pt x="18" y="51"/>
                    </a:cubicBezTo>
                    <a:cubicBezTo>
                      <a:pt x="19" y="51"/>
                      <a:pt x="19" y="51"/>
                      <a:pt x="19" y="51"/>
                    </a:cubicBezTo>
                    <a:cubicBezTo>
                      <a:pt x="19" y="51"/>
                      <a:pt x="20" y="51"/>
                      <a:pt x="20" y="51"/>
                    </a:cubicBezTo>
                    <a:cubicBezTo>
                      <a:pt x="20" y="50"/>
                      <a:pt x="21" y="50"/>
                      <a:pt x="21" y="50"/>
                    </a:cubicBezTo>
                    <a:cubicBezTo>
                      <a:pt x="22" y="53"/>
                      <a:pt x="24" y="55"/>
                      <a:pt x="26" y="57"/>
                    </a:cubicBezTo>
                    <a:cubicBezTo>
                      <a:pt x="26" y="57"/>
                      <a:pt x="26" y="58"/>
                      <a:pt x="27" y="59"/>
                    </a:cubicBezTo>
                    <a:cubicBezTo>
                      <a:pt x="27" y="59"/>
                      <a:pt x="27" y="60"/>
                      <a:pt x="27" y="60"/>
                    </a:cubicBezTo>
                    <a:cubicBezTo>
                      <a:pt x="27" y="60"/>
                      <a:pt x="28" y="61"/>
                      <a:pt x="28" y="61"/>
                    </a:cubicBezTo>
                    <a:cubicBezTo>
                      <a:pt x="28" y="61"/>
                      <a:pt x="28" y="61"/>
                      <a:pt x="28" y="61"/>
                    </a:cubicBezTo>
                    <a:cubicBezTo>
                      <a:pt x="28" y="61"/>
                      <a:pt x="28" y="61"/>
                      <a:pt x="28" y="62"/>
                    </a:cubicBezTo>
                    <a:cubicBezTo>
                      <a:pt x="29" y="63"/>
                      <a:pt x="29" y="64"/>
                      <a:pt x="29" y="66"/>
                    </a:cubicBezTo>
                    <a:cubicBezTo>
                      <a:pt x="29" y="69"/>
                      <a:pt x="31" y="71"/>
                      <a:pt x="31" y="74"/>
                    </a:cubicBezTo>
                    <a:cubicBezTo>
                      <a:pt x="32" y="77"/>
                      <a:pt x="33" y="81"/>
                      <a:pt x="34" y="84"/>
                    </a:cubicBezTo>
                    <a:cubicBezTo>
                      <a:pt x="35" y="86"/>
                      <a:pt x="35" y="88"/>
                      <a:pt x="36" y="90"/>
                    </a:cubicBezTo>
                    <a:cubicBezTo>
                      <a:pt x="36" y="92"/>
                      <a:pt x="37" y="94"/>
                      <a:pt x="37" y="96"/>
                    </a:cubicBezTo>
                    <a:cubicBezTo>
                      <a:pt x="38" y="99"/>
                      <a:pt x="39" y="102"/>
                      <a:pt x="40" y="105"/>
                    </a:cubicBezTo>
                    <a:cubicBezTo>
                      <a:pt x="40" y="108"/>
                      <a:pt x="40" y="110"/>
                      <a:pt x="41" y="113"/>
                    </a:cubicBezTo>
                    <a:cubicBezTo>
                      <a:pt x="42" y="117"/>
                      <a:pt x="42" y="122"/>
                      <a:pt x="43" y="126"/>
                    </a:cubicBezTo>
                    <a:cubicBezTo>
                      <a:pt x="43" y="126"/>
                      <a:pt x="43" y="127"/>
                      <a:pt x="43" y="127"/>
                    </a:cubicBezTo>
                    <a:cubicBezTo>
                      <a:pt x="42" y="127"/>
                      <a:pt x="41" y="126"/>
                      <a:pt x="41" y="125"/>
                    </a:cubicBezTo>
                    <a:cubicBezTo>
                      <a:pt x="42" y="122"/>
                      <a:pt x="40" y="121"/>
                      <a:pt x="40" y="118"/>
                    </a:cubicBezTo>
                    <a:cubicBezTo>
                      <a:pt x="38" y="116"/>
                      <a:pt x="37" y="114"/>
                      <a:pt x="35" y="111"/>
                    </a:cubicBezTo>
                    <a:cubicBezTo>
                      <a:pt x="35" y="111"/>
                      <a:pt x="35" y="109"/>
                      <a:pt x="35" y="108"/>
                    </a:cubicBezTo>
                    <a:cubicBezTo>
                      <a:pt x="34" y="106"/>
                      <a:pt x="34" y="104"/>
                      <a:pt x="34" y="102"/>
                    </a:cubicBezTo>
                    <a:cubicBezTo>
                      <a:pt x="33" y="100"/>
                      <a:pt x="32" y="99"/>
                      <a:pt x="31" y="97"/>
                    </a:cubicBezTo>
                    <a:cubicBezTo>
                      <a:pt x="30" y="94"/>
                      <a:pt x="28" y="92"/>
                      <a:pt x="26" y="91"/>
                    </a:cubicBezTo>
                    <a:cubicBezTo>
                      <a:pt x="25" y="90"/>
                      <a:pt x="24" y="90"/>
                      <a:pt x="24" y="90"/>
                    </a:cubicBezTo>
                    <a:cubicBezTo>
                      <a:pt x="22" y="87"/>
                      <a:pt x="20" y="85"/>
                      <a:pt x="18" y="82"/>
                    </a:cubicBezTo>
                    <a:cubicBezTo>
                      <a:pt x="15" y="80"/>
                      <a:pt x="12" y="80"/>
                      <a:pt x="9" y="83"/>
                    </a:cubicBezTo>
                    <a:cubicBezTo>
                      <a:pt x="9" y="83"/>
                      <a:pt x="8" y="84"/>
                      <a:pt x="8" y="84"/>
                    </a:cubicBezTo>
                    <a:cubicBezTo>
                      <a:pt x="3" y="87"/>
                      <a:pt x="0" y="93"/>
                      <a:pt x="3" y="98"/>
                    </a:cubicBezTo>
                    <a:cubicBezTo>
                      <a:pt x="5" y="102"/>
                      <a:pt x="6" y="105"/>
                      <a:pt x="8" y="107"/>
                    </a:cubicBezTo>
                    <a:cubicBezTo>
                      <a:pt x="11" y="111"/>
                      <a:pt x="14" y="114"/>
                      <a:pt x="18" y="116"/>
                    </a:cubicBezTo>
                    <a:cubicBezTo>
                      <a:pt x="20" y="116"/>
                      <a:pt x="22" y="117"/>
                      <a:pt x="24" y="119"/>
                    </a:cubicBezTo>
                    <a:cubicBezTo>
                      <a:pt x="30" y="123"/>
                      <a:pt x="35" y="128"/>
                      <a:pt x="39" y="134"/>
                    </a:cubicBezTo>
                    <a:cubicBezTo>
                      <a:pt x="40" y="135"/>
                      <a:pt x="41" y="138"/>
                      <a:pt x="44" y="137"/>
                    </a:cubicBezTo>
                    <a:cubicBezTo>
                      <a:pt x="44" y="137"/>
                      <a:pt x="44" y="138"/>
                      <a:pt x="44" y="138"/>
                    </a:cubicBezTo>
                    <a:cubicBezTo>
                      <a:pt x="44" y="139"/>
                      <a:pt x="45" y="141"/>
                      <a:pt x="45" y="142"/>
                    </a:cubicBezTo>
                    <a:cubicBezTo>
                      <a:pt x="45" y="142"/>
                      <a:pt x="45" y="142"/>
                      <a:pt x="45" y="142"/>
                    </a:cubicBezTo>
                    <a:cubicBezTo>
                      <a:pt x="45" y="142"/>
                      <a:pt x="44" y="142"/>
                      <a:pt x="44" y="143"/>
                    </a:cubicBezTo>
                    <a:cubicBezTo>
                      <a:pt x="45" y="145"/>
                      <a:pt x="45" y="148"/>
                      <a:pt x="45" y="151"/>
                    </a:cubicBezTo>
                    <a:cubicBezTo>
                      <a:pt x="45" y="151"/>
                      <a:pt x="45" y="151"/>
                      <a:pt x="45" y="151"/>
                    </a:cubicBezTo>
                    <a:cubicBezTo>
                      <a:pt x="45" y="153"/>
                      <a:pt x="45" y="154"/>
                      <a:pt x="45" y="155"/>
                    </a:cubicBezTo>
                    <a:cubicBezTo>
                      <a:pt x="45" y="155"/>
                      <a:pt x="46" y="157"/>
                      <a:pt x="45" y="157"/>
                    </a:cubicBezTo>
                    <a:cubicBezTo>
                      <a:pt x="43" y="155"/>
                      <a:pt x="42" y="153"/>
                      <a:pt x="39" y="153"/>
                    </a:cubicBezTo>
                    <a:cubicBezTo>
                      <a:pt x="38" y="153"/>
                      <a:pt x="37" y="152"/>
                      <a:pt x="36" y="152"/>
                    </a:cubicBezTo>
                    <a:cubicBezTo>
                      <a:pt x="35" y="151"/>
                      <a:pt x="34" y="151"/>
                      <a:pt x="32" y="150"/>
                    </a:cubicBezTo>
                    <a:cubicBezTo>
                      <a:pt x="31" y="149"/>
                      <a:pt x="30" y="147"/>
                      <a:pt x="28" y="147"/>
                    </a:cubicBezTo>
                    <a:cubicBezTo>
                      <a:pt x="25" y="145"/>
                      <a:pt x="23" y="147"/>
                      <a:pt x="20" y="147"/>
                    </a:cubicBezTo>
                    <a:cubicBezTo>
                      <a:pt x="18" y="148"/>
                      <a:pt x="17" y="150"/>
                      <a:pt x="15" y="152"/>
                    </a:cubicBezTo>
                    <a:cubicBezTo>
                      <a:pt x="12" y="156"/>
                      <a:pt x="14" y="162"/>
                      <a:pt x="17" y="165"/>
                    </a:cubicBezTo>
                    <a:cubicBezTo>
                      <a:pt x="17" y="165"/>
                      <a:pt x="18" y="165"/>
                      <a:pt x="18" y="165"/>
                    </a:cubicBezTo>
                    <a:cubicBezTo>
                      <a:pt x="18" y="166"/>
                      <a:pt x="19" y="167"/>
                      <a:pt x="20" y="168"/>
                    </a:cubicBezTo>
                    <a:cubicBezTo>
                      <a:pt x="20" y="169"/>
                      <a:pt x="20" y="169"/>
                      <a:pt x="21" y="170"/>
                    </a:cubicBezTo>
                    <a:cubicBezTo>
                      <a:pt x="22" y="171"/>
                      <a:pt x="24" y="173"/>
                      <a:pt x="25" y="175"/>
                    </a:cubicBezTo>
                    <a:cubicBezTo>
                      <a:pt x="27" y="177"/>
                      <a:pt x="29" y="179"/>
                      <a:pt x="31" y="182"/>
                    </a:cubicBezTo>
                    <a:cubicBezTo>
                      <a:pt x="34" y="185"/>
                      <a:pt x="36" y="188"/>
                      <a:pt x="39" y="191"/>
                    </a:cubicBezTo>
                    <a:cubicBezTo>
                      <a:pt x="40" y="193"/>
                      <a:pt x="41" y="194"/>
                      <a:pt x="42" y="196"/>
                    </a:cubicBezTo>
                    <a:cubicBezTo>
                      <a:pt x="43" y="197"/>
                      <a:pt x="44" y="199"/>
                      <a:pt x="44" y="200"/>
                    </a:cubicBezTo>
                    <a:cubicBezTo>
                      <a:pt x="45" y="202"/>
                      <a:pt x="45" y="203"/>
                      <a:pt x="46" y="204"/>
                    </a:cubicBezTo>
                    <a:cubicBezTo>
                      <a:pt x="46" y="205"/>
                      <a:pt x="46" y="206"/>
                      <a:pt x="46" y="207"/>
                    </a:cubicBezTo>
                    <a:cubicBezTo>
                      <a:pt x="46" y="209"/>
                      <a:pt x="46" y="211"/>
                      <a:pt x="46" y="213"/>
                    </a:cubicBezTo>
                    <a:cubicBezTo>
                      <a:pt x="46" y="214"/>
                      <a:pt x="46" y="214"/>
                      <a:pt x="46" y="214"/>
                    </a:cubicBezTo>
                    <a:cubicBezTo>
                      <a:pt x="46" y="216"/>
                      <a:pt x="46" y="219"/>
                      <a:pt x="46" y="221"/>
                    </a:cubicBezTo>
                    <a:cubicBezTo>
                      <a:pt x="46" y="223"/>
                      <a:pt x="46" y="225"/>
                      <a:pt x="46" y="226"/>
                    </a:cubicBezTo>
                    <a:cubicBezTo>
                      <a:pt x="46" y="227"/>
                      <a:pt x="45" y="227"/>
                      <a:pt x="45" y="228"/>
                    </a:cubicBezTo>
                    <a:cubicBezTo>
                      <a:pt x="45" y="228"/>
                      <a:pt x="45" y="228"/>
                      <a:pt x="45" y="228"/>
                    </a:cubicBezTo>
                    <a:cubicBezTo>
                      <a:pt x="45" y="226"/>
                      <a:pt x="44" y="225"/>
                      <a:pt x="44" y="224"/>
                    </a:cubicBezTo>
                    <a:cubicBezTo>
                      <a:pt x="44" y="222"/>
                      <a:pt x="43" y="221"/>
                      <a:pt x="42" y="220"/>
                    </a:cubicBezTo>
                    <a:cubicBezTo>
                      <a:pt x="42" y="216"/>
                      <a:pt x="40" y="214"/>
                      <a:pt x="38" y="211"/>
                    </a:cubicBezTo>
                    <a:cubicBezTo>
                      <a:pt x="38" y="211"/>
                      <a:pt x="37" y="211"/>
                      <a:pt x="37" y="211"/>
                    </a:cubicBezTo>
                    <a:cubicBezTo>
                      <a:pt x="37" y="211"/>
                      <a:pt x="38" y="211"/>
                      <a:pt x="38" y="211"/>
                    </a:cubicBezTo>
                    <a:cubicBezTo>
                      <a:pt x="38" y="210"/>
                      <a:pt x="37" y="209"/>
                      <a:pt x="37" y="208"/>
                    </a:cubicBezTo>
                    <a:cubicBezTo>
                      <a:pt x="35" y="208"/>
                      <a:pt x="34" y="207"/>
                      <a:pt x="33" y="206"/>
                    </a:cubicBezTo>
                    <a:cubicBezTo>
                      <a:pt x="32" y="203"/>
                      <a:pt x="30" y="202"/>
                      <a:pt x="28" y="201"/>
                    </a:cubicBezTo>
                    <a:cubicBezTo>
                      <a:pt x="26" y="198"/>
                      <a:pt x="22" y="198"/>
                      <a:pt x="19" y="198"/>
                    </a:cubicBezTo>
                    <a:cubicBezTo>
                      <a:pt x="18" y="198"/>
                      <a:pt x="17" y="199"/>
                      <a:pt x="16" y="200"/>
                    </a:cubicBezTo>
                    <a:cubicBezTo>
                      <a:pt x="15" y="201"/>
                      <a:pt x="15" y="201"/>
                      <a:pt x="14" y="202"/>
                    </a:cubicBezTo>
                    <a:cubicBezTo>
                      <a:pt x="12" y="205"/>
                      <a:pt x="10" y="208"/>
                      <a:pt x="8" y="211"/>
                    </a:cubicBezTo>
                    <a:cubicBezTo>
                      <a:pt x="7" y="214"/>
                      <a:pt x="6" y="217"/>
                      <a:pt x="8" y="220"/>
                    </a:cubicBezTo>
                    <a:cubicBezTo>
                      <a:pt x="10" y="223"/>
                      <a:pt x="10" y="227"/>
                      <a:pt x="13" y="230"/>
                    </a:cubicBezTo>
                    <a:cubicBezTo>
                      <a:pt x="14" y="232"/>
                      <a:pt x="15" y="233"/>
                      <a:pt x="16" y="235"/>
                    </a:cubicBezTo>
                    <a:cubicBezTo>
                      <a:pt x="16" y="236"/>
                      <a:pt x="17" y="237"/>
                      <a:pt x="17" y="237"/>
                    </a:cubicBezTo>
                    <a:cubicBezTo>
                      <a:pt x="38" y="237"/>
                      <a:pt x="38" y="237"/>
                      <a:pt x="38" y="237"/>
                    </a:cubicBezTo>
                    <a:cubicBezTo>
                      <a:pt x="37" y="234"/>
                      <a:pt x="35" y="232"/>
                      <a:pt x="34" y="229"/>
                    </a:cubicBezTo>
                    <a:cubicBezTo>
                      <a:pt x="34" y="229"/>
                      <a:pt x="34" y="229"/>
                      <a:pt x="34" y="229"/>
                    </a:cubicBezTo>
                    <a:cubicBezTo>
                      <a:pt x="35" y="232"/>
                      <a:pt x="37" y="234"/>
                      <a:pt x="38" y="237"/>
                    </a:cubicBezTo>
                    <a:cubicBezTo>
                      <a:pt x="53" y="237"/>
                      <a:pt x="53" y="237"/>
                      <a:pt x="53" y="237"/>
                    </a:cubicBezTo>
                    <a:cubicBezTo>
                      <a:pt x="53" y="234"/>
                      <a:pt x="54" y="230"/>
                      <a:pt x="54" y="227"/>
                    </a:cubicBezTo>
                    <a:cubicBezTo>
                      <a:pt x="54" y="224"/>
                      <a:pt x="53" y="221"/>
                      <a:pt x="53" y="219"/>
                    </a:cubicBezTo>
                    <a:close/>
                    <a:moveTo>
                      <a:pt x="80" y="162"/>
                    </a:moveTo>
                    <a:cubicBezTo>
                      <a:pt x="80" y="162"/>
                      <a:pt x="80" y="162"/>
                      <a:pt x="80" y="162"/>
                    </a:cubicBezTo>
                    <a:cubicBezTo>
                      <a:pt x="80" y="162"/>
                      <a:pt x="80" y="162"/>
                      <a:pt x="80" y="162"/>
                    </a:cubicBezTo>
                    <a:cubicBezTo>
                      <a:pt x="80" y="162"/>
                      <a:pt x="80" y="162"/>
                      <a:pt x="80" y="162"/>
                    </a:cubicBezTo>
                    <a:close/>
                    <a:moveTo>
                      <a:pt x="79" y="149"/>
                    </a:moveTo>
                    <a:cubicBezTo>
                      <a:pt x="79" y="149"/>
                      <a:pt x="79" y="149"/>
                      <a:pt x="79" y="148"/>
                    </a:cubicBezTo>
                    <a:cubicBezTo>
                      <a:pt x="79" y="149"/>
                      <a:pt x="79" y="149"/>
                      <a:pt x="79" y="149"/>
                    </a:cubicBezTo>
                    <a:cubicBezTo>
                      <a:pt x="78" y="150"/>
                      <a:pt x="77" y="151"/>
                      <a:pt x="77" y="152"/>
                    </a:cubicBezTo>
                    <a:cubicBezTo>
                      <a:pt x="77" y="151"/>
                      <a:pt x="78" y="150"/>
                      <a:pt x="79" y="149"/>
                    </a:cubicBezTo>
                    <a:close/>
                    <a:moveTo>
                      <a:pt x="63" y="79"/>
                    </a:moveTo>
                    <a:cubicBezTo>
                      <a:pt x="63" y="80"/>
                      <a:pt x="64" y="82"/>
                      <a:pt x="64" y="83"/>
                    </a:cubicBezTo>
                    <a:cubicBezTo>
                      <a:pt x="63" y="84"/>
                      <a:pt x="63" y="85"/>
                      <a:pt x="63" y="86"/>
                    </a:cubicBezTo>
                    <a:cubicBezTo>
                      <a:pt x="63" y="85"/>
                      <a:pt x="63" y="84"/>
                      <a:pt x="64" y="83"/>
                    </a:cubicBezTo>
                    <a:cubicBezTo>
                      <a:pt x="64" y="82"/>
                      <a:pt x="63" y="80"/>
                      <a:pt x="63" y="79"/>
                    </a:cubicBezTo>
                    <a:close/>
                    <a:moveTo>
                      <a:pt x="60" y="80"/>
                    </a:moveTo>
                    <a:cubicBezTo>
                      <a:pt x="60" y="80"/>
                      <a:pt x="61" y="80"/>
                      <a:pt x="61" y="79"/>
                    </a:cubicBezTo>
                    <a:cubicBezTo>
                      <a:pt x="61" y="80"/>
                      <a:pt x="60" y="80"/>
                      <a:pt x="60" y="80"/>
                    </a:cubicBezTo>
                    <a:cubicBezTo>
                      <a:pt x="60" y="81"/>
                      <a:pt x="60" y="81"/>
                      <a:pt x="60" y="81"/>
                    </a:cubicBezTo>
                    <a:cubicBezTo>
                      <a:pt x="60" y="81"/>
                      <a:pt x="60" y="81"/>
                      <a:pt x="60" y="80"/>
                    </a:cubicBezTo>
                    <a:close/>
                    <a:moveTo>
                      <a:pt x="60" y="99"/>
                    </a:moveTo>
                    <a:cubicBezTo>
                      <a:pt x="60" y="99"/>
                      <a:pt x="60" y="99"/>
                      <a:pt x="60" y="99"/>
                    </a:cubicBezTo>
                    <a:cubicBezTo>
                      <a:pt x="60" y="96"/>
                      <a:pt x="61" y="93"/>
                      <a:pt x="62" y="91"/>
                    </a:cubicBezTo>
                    <a:cubicBezTo>
                      <a:pt x="61" y="93"/>
                      <a:pt x="60" y="96"/>
                      <a:pt x="60" y="99"/>
                    </a:cubicBezTo>
                    <a:cubicBezTo>
                      <a:pt x="60" y="99"/>
                      <a:pt x="60" y="99"/>
                      <a:pt x="60" y="99"/>
                    </a:cubicBezTo>
                    <a:cubicBezTo>
                      <a:pt x="58" y="101"/>
                      <a:pt x="57" y="104"/>
                      <a:pt x="56" y="107"/>
                    </a:cubicBezTo>
                    <a:cubicBezTo>
                      <a:pt x="57" y="104"/>
                      <a:pt x="58" y="101"/>
                      <a:pt x="60" y="99"/>
                    </a:cubicBezTo>
                    <a:close/>
                    <a:moveTo>
                      <a:pt x="52" y="103"/>
                    </a:moveTo>
                    <a:cubicBezTo>
                      <a:pt x="52" y="103"/>
                      <a:pt x="52" y="102"/>
                      <a:pt x="52" y="102"/>
                    </a:cubicBezTo>
                    <a:cubicBezTo>
                      <a:pt x="52" y="102"/>
                      <a:pt x="52" y="103"/>
                      <a:pt x="52" y="103"/>
                    </a:cubicBezTo>
                    <a:cubicBezTo>
                      <a:pt x="52" y="103"/>
                      <a:pt x="52" y="104"/>
                      <a:pt x="52" y="104"/>
                    </a:cubicBezTo>
                    <a:cubicBezTo>
                      <a:pt x="52" y="104"/>
                      <a:pt x="52" y="103"/>
                      <a:pt x="52" y="103"/>
                    </a:cubicBezTo>
                    <a:close/>
                    <a:moveTo>
                      <a:pt x="13" y="16"/>
                    </a:moveTo>
                    <a:cubicBezTo>
                      <a:pt x="13" y="16"/>
                      <a:pt x="13" y="16"/>
                      <a:pt x="14" y="17"/>
                    </a:cubicBezTo>
                    <a:cubicBezTo>
                      <a:pt x="13" y="16"/>
                      <a:pt x="13" y="16"/>
                      <a:pt x="13" y="16"/>
                    </a:cubicBezTo>
                    <a:cubicBezTo>
                      <a:pt x="12" y="16"/>
                      <a:pt x="11" y="17"/>
                      <a:pt x="11" y="17"/>
                    </a:cubicBezTo>
                    <a:cubicBezTo>
                      <a:pt x="11" y="17"/>
                      <a:pt x="12" y="16"/>
                      <a:pt x="13" y="16"/>
                    </a:cubicBezTo>
                    <a:close/>
                    <a:moveTo>
                      <a:pt x="17" y="46"/>
                    </a:moveTo>
                    <a:cubicBezTo>
                      <a:pt x="17" y="46"/>
                      <a:pt x="17" y="46"/>
                      <a:pt x="17" y="46"/>
                    </a:cubicBezTo>
                    <a:cubicBezTo>
                      <a:pt x="17" y="46"/>
                      <a:pt x="17" y="46"/>
                      <a:pt x="17" y="46"/>
                    </a:cubicBezTo>
                    <a:cubicBezTo>
                      <a:pt x="16" y="45"/>
                      <a:pt x="16" y="44"/>
                      <a:pt x="16" y="43"/>
                    </a:cubicBezTo>
                    <a:cubicBezTo>
                      <a:pt x="16" y="44"/>
                      <a:pt x="16" y="45"/>
                      <a:pt x="17" y="46"/>
                    </a:cubicBezTo>
                    <a:cubicBezTo>
                      <a:pt x="17" y="46"/>
                      <a:pt x="17" y="46"/>
                      <a:pt x="17" y="46"/>
                    </a:cubicBezTo>
                    <a:cubicBezTo>
                      <a:pt x="17" y="46"/>
                      <a:pt x="17" y="46"/>
                      <a:pt x="17" y="47"/>
                    </a:cubicBezTo>
                    <a:cubicBezTo>
                      <a:pt x="17" y="46"/>
                      <a:pt x="17" y="46"/>
                      <a:pt x="17" y="46"/>
                    </a:cubicBezTo>
                    <a:close/>
                    <a:moveTo>
                      <a:pt x="19" y="39"/>
                    </a:moveTo>
                    <a:cubicBezTo>
                      <a:pt x="18" y="36"/>
                      <a:pt x="16" y="32"/>
                      <a:pt x="15" y="28"/>
                    </a:cubicBezTo>
                    <a:cubicBezTo>
                      <a:pt x="14" y="26"/>
                      <a:pt x="13" y="24"/>
                      <a:pt x="12" y="22"/>
                    </a:cubicBezTo>
                    <a:cubicBezTo>
                      <a:pt x="11" y="22"/>
                      <a:pt x="10" y="21"/>
                      <a:pt x="9" y="21"/>
                    </a:cubicBezTo>
                    <a:cubicBezTo>
                      <a:pt x="10" y="21"/>
                      <a:pt x="11" y="22"/>
                      <a:pt x="12" y="22"/>
                    </a:cubicBezTo>
                    <a:cubicBezTo>
                      <a:pt x="13" y="24"/>
                      <a:pt x="14" y="26"/>
                      <a:pt x="15" y="28"/>
                    </a:cubicBezTo>
                    <a:cubicBezTo>
                      <a:pt x="16" y="32"/>
                      <a:pt x="18" y="36"/>
                      <a:pt x="19" y="39"/>
                    </a:cubicBezTo>
                    <a:cubicBezTo>
                      <a:pt x="20" y="41"/>
                      <a:pt x="21" y="43"/>
                      <a:pt x="22" y="45"/>
                    </a:cubicBezTo>
                    <a:cubicBezTo>
                      <a:pt x="21" y="43"/>
                      <a:pt x="20" y="41"/>
                      <a:pt x="19" y="39"/>
                    </a:cubicBezTo>
                    <a:close/>
                    <a:moveTo>
                      <a:pt x="28" y="51"/>
                    </a:moveTo>
                    <a:cubicBezTo>
                      <a:pt x="28" y="50"/>
                      <a:pt x="28" y="50"/>
                      <a:pt x="29" y="50"/>
                    </a:cubicBezTo>
                    <a:cubicBezTo>
                      <a:pt x="28" y="50"/>
                      <a:pt x="28" y="50"/>
                      <a:pt x="28" y="51"/>
                    </a:cubicBezTo>
                    <a:cubicBezTo>
                      <a:pt x="29" y="52"/>
                      <a:pt x="29" y="53"/>
                      <a:pt x="30" y="55"/>
                    </a:cubicBezTo>
                    <a:cubicBezTo>
                      <a:pt x="29" y="53"/>
                      <a:pt x="29" y="52"/>
                      <a:pt x="28" y="51"/>
                    </a:cubicBezTo>
                    <a:close/>
                    <a:moveTo>
                      <a:pt x="17" y="224"/>
                    </a:moveTo>
                    <a:cubicBezTo>
                      <a:pt x="17" y="224"/>
                      <a:pt x="16" y="223"/>
                      <a:pt x="16" y="223"/>
                    </a:cubicBezTo>
                    <a:cubicBezTo>
                      <a:pt x="16" y="223"/>
                      <a:pt x="17" y="224"/>
                      <a:pt x="17" y="224"/>
                    </a:cubicBezTo>
                    <a:close/>
                    <a:moveTo>
                      <a:pt x="23" y="222"/>
                    </a:moveTo>
                    <a:cubicBezTo>
                      <a:pt x="23" y="222"/>
                      <a:pt x="23" y="222"/>
                      <a:pt x="23" y="222"/>
                    </a:cubicBezTo>
                    <a:cubicBezTo>
                      <a:pt x="23" y="222"/>
                      <a:pt x="23" y="221"/>
                      <a:pt x="23" y="221"/>
                    </a:cubicBezTo>
                    <a:cubicBezTo>
                      <a:pt x="23" y="221"/>
                      <a:pt x="23" y="222"/>
                      <a:pt x="23" y="222"/>
                    </a:cubicBezTo>
                    <a:close/>
                    <a:moveTo>
                      <a:pt x="27" y="227"/>
                    </a:moveTo>
                    <a:cubicBezTo>
                      <a:pt x="24" y="228"/>
                      <a:pt x="22" y="229"/>
                      <a:pt x="19" y="230"/>
                    </a:cubicBezTo>
                    <a:cubicBezTo>
                      <a:pt x="22" y="229"/>
                      <a:pt x="24" y="228"/>
                      <a:pt x="27" y="227"/>
                    </a:cubicBezTo>
                    <a:close/>
                    <a:moveTo>
                      <a:pt x="48" y="225"/>
                    </a:moveTo>
                    <a:cubicBezTo>
                      <a:pt x="48" y="225"/>
                      <a:pt x="47" y="225"/>
                      <a:pt x="47" y="225"/>
                    </a:cubicBezTo>
                    <a:cubicBezTo>
                      <a:pt x="47" y="225"/>
                      <a:pt x="48" y="225"/>
                      <a:pt x="48" y="225"/>
                    </a:cubicBezTo>
                    <a:close/>
                    <a:moveTo>
                      <a:pt x="46" y="181"/>
                    </a:moveTo>
                    <a:cubicBezTo>
                      <a:pt x="46" y="181"/>
                      <a:pt x="46" y="181"/>
                      <a:pt x="46" y="181"/>
                    </a:cubicBezTo>
                    <a:cubicBezTo>
                      <a:pt x="47" y="181"/>
                      <a:pt x="48" y="181"/>
                      <a:pt x="49" y="181"/>
                    </a:cubicBezTo>
                    <a:cubicBezTo>
                      <a:pt x="48" y="181"/>
                      <a:pt x="47" y="181"/>
                      <a:pt x="46" y="181"/>
                    </a:cubicBezTo>
                    <a:close/>
                    <a:moveTo>
                      <a:pt x="52" y="182"/>
                    </a:moveTo>
                    <a:cubicBezTo>
                      <a:pt x="52" y="182"/>
                      <a:pt x="52" y="182"/>
                      <a:pt x="52" y="182"/>
                    </a:cubicBezTo>
                    <a:cubicBezTo>
                      <a:pt x="52" y="182"/>
                      <a:pt x="51" y="181"/>
                      <a:pt x="50" y="181"/>
                    </a:cubicBezTo>
                    <a:cubicBezTo>
                      <a:pt x="51" y="181"/>
                      <a:pt x="52" y="182"/>
                      <a:pt x="52" y="18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Freeform 14">
                <a:extLst>
                  <a:ext uri="{FF2B5EF4-FFF2-40B4-BE49-F238E27FC236}">
                    <a16:creationId xmlns="" xmlns:a16="http://schemas.microsoft.com/office/drawing/2014/main" id="{7DAB3B18-B183-458C-A5F7-5AFD8D33B21B}"/>
                  </a:ext>
                </a:extLst>
              </p:cNvPr>
              <p:cNvSpPr>
                <a:spLocks noEditPoints="1"/>
              </p:cNvSpPr>
              <p:nvPr/>
            </p:nvSpPr>
            <p:spPr bwMode="auto">
              <a:xfrm>
                <a:off x="7426639" y="4028609"/>
                <a:ext cx="542925" cy="1368425"/>
              </a:xfrm>
              <a:custGeom>
                <a:avLst/>
                <a:gdLst>
                  <a:gd name="T0" fmla="*/ 74 w 86"/>
                  <a:gd name="T1" fmla="*/ 76 h 216"/>
                  <a:gd name="T2" fmla="*/ 51 w 86"/>
                  <a:gd name="T3" fmla="*/ 65 h 216"/>
                  <a:gd name="T4" fmla="*/ 34 w 86"/>
                  <a:gd name="T5" fmla="*/ 33 h 216"/>
                  <a:gd name="T6" fmla="*/ 28 w 86"/>
                  <a:gd name="T7" fmla="*/ 24 h 216"/>
                  <a:gd name="T8" fmla="*/ 21 w 86"/>
                  <a:gd name="T9" fmla="*/ 14 h 216"/>
                  <a:gd name="T10" fmla="*/ 11 w 86"/>
                  <a:gd name="T11" fmla="*/ 5 h 216"/>
                  <a:gd name="T12" fmla="*/ 1 w 86"/>
                  <a:gd name="T13" fmla="*/ 1 h 216"/>
                  <a:gd name="T14" fmla="*/ 12 w 86"/>
                  <a:gd name="T15" fmla="*/ 14 h 216"/>
                  <a:gd name="T16" fmla="*/ 32 w 86"/>
                  <a:gd name="T17" fmla="*/ 36 h 216"/>
                  <a:gd name="T18" fmla="*/ 49 w 86"/>
                  <a:gd name="T19" fmla="*/ 66 h 216"/>
                  <a:gd name="T20" fmla="*/ 47 w 86"/>
                  <a:gd name="T21" fmla="*/ 72 h 216"/>
                  <a:gd name="T22" fmla="*/ 30 w 86"/>
                  <a:gd name="T23" fmla="*/ 91 h 216"/>
                  <a:gd name="T24" fmla="*/ 37 w 86"/>
                  <a:gd name="T25" fmla="*/ 106 h 216"/>
                  <a:gd name="T26" fmla="*/ 48 w 86"/>
                  <a:gd name="T27" fmla="*/ 90 h 216"/>
                  <a:gd name="T28" fmla="*/ 52 w 86"/>
                  <a:gd name="T29" fmla="*/ 79 h 216"/>
                  <a:gd name="T30" fmla="*/ 55 w 86"/>
                  <a:gd name="T31" fmla="*/ 93 h 216"/>
                  <a:gd name="T32" fmla="*/ 47 w 86"/>
                  <a:gd name="T33" fmla="*/ 110 h 216"/>
                  <a:gd name="T34" fmla="*/ 44 w 86"/>
                  <a:gd name="T35" fmla="*/ 130 h 216"/>
                  <a:gd name="T36" fmla="*/ 56 w 86"/>
                  <a:gd name="T37" fmla="*/ 118 h 216"/>
                  <a:gd name="T38" fmla="*/ 54 w 86"/>
                  <a:gd name="T39" fmla="*/ 132 h 216"/>
                  <a:gd name="T40" fmla="*/ 40 w 86"/>
                  <a:gd name="T41" fmla="*/ 150 h 216"/>
                  <a:gd name="T42" fmla="*/ 53 w 86"/>
                  <a:gd name="T43" fmla="*/ 151 h 216"/>
                  <a:gd name="T44" fmla="*/ 40 w 86"/>
                  <a:gd name="T45" fmla="*/ 166 h 216"/>
                  <a:gd name="T46" fmla="*/ 45 w 86"/>
                  <a:gd name="T47" fmla="*/ 174 h 216"/>
                  <a:gd name="T48" fmla="*/ 50 w 86"/>
                  <a:gd name="T49" fmla="*/ 168 h 216"/>
                  <a:gd name="T50" fmla="*/ 43 w 86"/>
                  <a:gd name="T51" fmla="*/ 190 h 216"/>
                  <a:gd name="T52" fmla="*/ 38 w 86"/>
                  <a:gd name="T53" fmla="*/ 194 h 216"/>
                  <a:gd name="T54" fmla="*/ 35 w 86"/>
                  <a:gd name="T55" fmla="*/ 215 h 216"/>
                  <a:gd name="T56" fmla="*/ 46 w 86"/>
                  <a:gd name="T57" fmla="*/ 188 h 216"/>
                  <a:gd name="T58" fmla="*/ 58 w 86"/>
                  <a:gd name="T59" fmla="*/ 190 h 216"/>
                  <a:gd name="T60" fmla="*/ 62 w 86"/>
                  <a:gd name="T61" fmla="*/ 179 h 216"/>
                  <a:gd name="T62" fmla="*/ 55 w 86"/>
                  <a:gd name="T63" fmla="*/ 160 h 216"/>
                  <a:gd name="T64" fmla="*/ 58 w 86"/>
                  <a:gd name="T65" fmla="*/ 145 h 216"/>
                  <a:gd name="T66" fmla="*/ 72 w 86"/>
                  <a:gd name="T67" fmla="*/ 161 h 216"/>
                  <a:gd name="T68" fmla="*/ 67 w 86"/>
                  <a:gd name="T69" fmla="*/ 143 h 216"/>
                  <a:gd name="T70" fmla="*/ 59 w 86"/>
                  <a:gd name="T71" fmla="*/ 128 h 216"/>
                  <a:gd name="T72" fmla="*/ 60 w 86"/>
                  <a:gd name="T73" fmla="*/ 108 h 216"/>
                  <a:gd name="T74" fmla="*/ 63 w 86"/>
                  <a:gd name="T75" fmla="*/ 114 h 216"/>
                  <a:gd name="T76" fmla="*/ 79 w 86"/>
                  <a:gd name="T77" fmla="*/ 131 h 216"/>
                  <a:gd name="T78" fmla="*/ 77 w 86"/>
                  <a:gd name="T79" fmla="*/ 113 h 216"/>
                  <a:gd name="T80" fmla="*/ 60 w 86"/>
                  <a:gd name="T81" fmla="*/ 99 h 216"/>
                  <a:gd name="T82" fmla="*/ 57 w 86"/>
                  <a:gd name="T83" fmla="*/ 82 h 216"/>
                  <a:gd name="T84" fmla="*/ 64 w 86"/>
                  <a:gd name="T85" fmla="*/ 88 h 216"/>
                  <a:gd name="T86" fmla="*/ 81 w 86"/>
                  <a:gd name="T87" fmla="*/ 99 h 216"/>
                  <a:gd name="T88" fmla="*/ 32 w 86"/>
                  <a:gd name="T89" fmla="*/ 101 h 216"/>
                  <a:gd name="T90" fmla="*/ 37 w 86"/>
                  <a:gd name="T91" fmla="*/ 96 h 216"/>
                  <a:gd name="T92" fmla="*/ 38 w 86"/>
                  <a:gd name="T93" fmla="*/ 104 h 216"/>
                  <a:gd name="T94" fmla="*/ 48 w 86"/>
                  <a:gd name="T95" fmla="*/ 90 h 216"/>
                  <a:gd name="T96" fmla="*/ 44 w 86"/>
                  <a:gd name="T97" fmla="*/ 119 h 216"/>
                  <a:gd name="T98" fmla="*/ 36 w 86"/>
                  <a:gd name="T99" fmla="*/ 197 h 216"/>
                  <a:gd name="T100" fmla="*/ 37 w 86"/>
                  <a:gd name="T101" fmla="*/ 196 h 216"/>
                  <a:gd name="T102" fmla="*/ 43 w 86"/>
                  <a:gd name="T103" fmla="*/ 193 h 216"/>
                  <a:gd name="T104" fmla="*/ 58 w 86"/>
                  <a:gd name="T105" fmla="*/ 183 h 216"/>
                  <a:gd name="T106" fmla="*/ 69 w 86"/>
                  <a:gd name="T107" fmla="*/ 113 h 216"/>
                  <a:gd name="T108" fmla="*/ 71 w 86"/>
                  <a:gd name="T109" fmla="*/ 120 h 216"/>
                  <a:gd name="T110" fmla="*/ 74 w 86"/>
                  <a:gd name="T111" fmla="*/ 94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6" h="216">
                    <a:moveTo>
                      <a:pt x="85" y="93"/>
                    </a:moveTo>
                    <a:cubicBezTo>
                      <a:pt x="85" y="92"/>
                      <a:pt x="84" y="90"/>
                      <a:pt x="84" y="89"/>
                    </a:cubicBezTo>
                    <a:cubicBezTo>
                      <a:pt x="84" y="89"/>
                      <a:pt x="84" y="88"/>
                      <a:pt x="83" y="87"/>
                    </a:cubicBezTo>
                    <a:cubicBezTo>
                      <a:pt x="83" y="86"/>
                      <a:pt x="82" y="85"/>
                      <a:pt x="82" y="84"/>
                    </a:cubicBezTo>
                    <a:cubicBezTo>
                      <a:pt x="81" y="83"/>
                      <a:pt x="80" y="82"/>
                      <a:pt x="80" y="81"/>
                    </a:cubicBezTo>
                    <a:cubicBezTo>
                      <a:pt x="78" y="81"/>
                      <a:pt x="77" y="80"/>
                      <a:pt x="76" y="78"/>
                    </a:cubicBezTo>
                    <a:cubicBezTo>
                      <a:pt x="76" y="78"/>
                      <a:pt x="76" y="78"/>
                      <a:pt x="76" y="78"/>
                    </a:cubicBezTo>
                    <a:cubicBezTo>
                      <a:pt x="75" y="77"/>
                      <a:pt x="75" y="77"/>
                      <a:pt x="74" y="76"/>
                    </a:cubicBezTo>
                    <a:cubicBezTo>
                      <a:pt x="73" y="75"/>
                      <a:pt x="72" y="75"/>
                      <a:pt x="70" y="74"/>
                    </a:cubicBezTo>
                    <a:cubicBezTo>
                      <a:pt x="68" y="73"/>
                      <a:pt x="67" y="72"/>
                      <a:pt x="65" y="72"/>
                    </a:cubicBezTo>
                    <a:cubicBezTo>
                      <a:pt x="62" y="71"/>
                      <a:pt x="60" y="70"/>
                      <a:pt x="58" y="70"/>
                    </a:cubicBezTo>
                    <a:cubicBezTo>
                      <a:pt x="57" y="69"/>
                      <a:pt x="56" y="69"/>
                      <a:pt x="55" y="69"/>
                    </a:cubicBezTo>
                    <a:cubicBezTo>
                      <a:pt x="54" y="68"/>
                      <a:pt x="53" y="68"/>
                      <a:pt x="52" y="68"/>
                    </a:cubicBezTo>
                    <a:cubicBezTo>
                      <a:pt x="52" y="68"/>
                      <a:pt x="52" y="68"/>
                      <a:pt x="52" y="68"/>
                    </a:cubicBezTo>
                    <a:cubicBezTo>
                      <a:pt x="52" y="67"/>
                      <a:pt x="52" y="67"/>
                      <a:pt x="51" y="67"/>
                    </a:cubicBezTo>
                    <a:cubicBezTo>
                      <a:pt x="51" y="66"/>
                      <a:pt x="51" y="66"/>
                      <a:pt x="51" y="65"/>
                    </a:cubicBezTo>
                    <a:cubicBezTo>
                      <a:pt x="50" y="64"/>
                      <a:pt x="50" y="62"/>
                      <a:pt x="49" y="61"/>
                    </a:cubicBezTo>
                    <a:cubicBezTo>
                      <a:pt x="49" y="61"/>
                      <a:pt x="49" y="60"/>
                      <a:pt x="49" y="60"/>
                    </a:cubicBezTo>
                    <a:cubicBezTo>
                      <a:pt x="48" y="58"/>
                      <a:pt x="47" y="55"/>
                      <a:pt x="46" y="53"/>
                    </a:cubicBezTo>
                    <a:cubicBezTo>
                      <a:pt x="44" y="50"/>
                      <a:pt x="43" y="47"/>
                      <a:pt x="41" y="44"/>
                    </a:cubicBezTo>
                    <a:cubicBezTo>
                      <a:pt x="40" y="42"/>
                      <a:pt x="39" y="41"/>
                      <a:pt x="38" y="39"/>
                    </a:cubicBezTo>
                    <a:cubicBezTo>
                      <a:pt x="38" y="38"/>
                      <a:pt x="37" y="37"/>
                      <a:pt x="37" y="37"/>
                    </a:cubicBezTo>
                    <a:cubicBezTo>
                      <a:pt x="36" y="36"/>
                      <a:pt x="35" y="35"/>
                      <a:pt x="35" y="34"/>
                    </a:cubicBezTo>
                    <a:cubicBezTo>
                      <a:pt x="35" y="33"/>
                      <a:pt x="34" y="33"/>
                      <a:pt x="34" y="33"/>
                    </a:cubicBezTo>
                    <a:cubicBezTo>
                      <a:pt x="34" y="33"/>
                      <a:pt x="34" y="33"/>
                      <a:pt x="34" y="33"/>
                    </a:cubicBezTo>
                    <a:cubicBezTo>
                      <a:pt x="34" y="33"/>
                      <a:pt x="34" y="32"/>
                      <a:pt x="33" y="32"/>
                    </a:cubicBezTo>
                    <a:cubicBezTo>
                      <a:pt x="33" y="32"/>
                      <a:pt x="33" y="31"/>
                      <a:pt x="33" y="31"/>
                    </a:cubicBezTo>
                    <a:cubicBezTo>
                      <a:pt x="32" y="30"/>
                      <a:pt x="32" y="30"/>
                      <a:pt x="32" y="29"/>
                    </a:cubicBezTo>
                    <a:cubicBezTo>
                      <a:pt x="32" y="29"/>
                      <a:pt x="31" y="29"/>
                      <a:pt x="31" y="29"/>
                    </a:cubicBezTo>
                    <a:cubicBezTo>
                      <a:pt x="32" y="28"/>
                      <a:pt x="31" y="27"/>
                      <a:pt x="30" y="27"/>
                    </a:cubicBezTo>
                    <a:cubicBezTo>
                      <a:pt x="30" y="26"/>
                      <a:pt x="29" y="26"/>
                      <a:pt x="29" y="25"/>
                    </a:cubicBezTo>
                    <a:cubicBezTo>
                      <a:pt x="28" y="25"/>
                      <a:pt x="28" y="24"/>
                      <a:pt x="28" y="24"/>
                    </a:cubicBezTo>
                    <a:cubicBezTo>
                      <a:pt x="27" y="23"/>
                      <a:pt x="27" y="22"/>
                      <a:pt x="26" y="21"/>
                    </a:cubicBezTo>
                    <a:cubicBezTo>
                      <a:pt x="26" y="21"/>
                      <a:pt x="26" y="21"/>
                      <a:pt x="26" y="20"/>
                    </a:cubicBezTo>
                    <a:cubicBezTo>
                      <a:pt x="26" y="20"/>
                      <a:pt x="25" y="20"/>
                      <a:pt x="25" y="19"/>
                    </a:cubicBezTo>
                    <a:cubicBezTo>
                      <a:pt x="25" y="19"/>
                      <a:pt x="25" y="19"/>
                      <a:pt x="24" y="18"/>
                    </a:cubicBezTo>
                    <a:cubicBezTo>
                      <a:pt x="24" y="18"/>
                      <a:pt x="24" y="18"/>
                      <a:pt x="24" y="18"/>
                    </a:cubicBezTo>
                    <a:cubicBezTo>
                      <a:pt x="24" y="18"/>
                      <a:pt x="24" y="18"/>
                      <a:pt x="24" y="18"/>
                    </a:cubicBezTo>
                    <a:cubicBezTo>
                      <a:pt x="24" y="18"/>
                      <a:pt x="24" y="17"/>
                      <a:pt x="23" y="17"/>
                    </a:cubicBezTo>
                    <a:cubicBezTo>
                      <a:pt x="23" y="16"/>
                      <a:pt x="22" y="15"/>
                      <a:pt x="21" y="14"/>
                    </a:cubicBezTo>
                    <a:cubicBezTo>
                      <a:pt x="21" y="14"/>
                      <a:pt x="21" y="14"/>
                      <a:pt x="20" y="14"/>
                    </a:cubicBezTo>
                    <a:cubicBezTo>
                      <a:pt x="20" y="13"/>
                      <a:pt x="19" y="11"/>
                      <a:pt x="18" y="10"/>
                    </a:cubicBezTo>
                    <a:cubicBezTo>
                      <a:pt x="17" y="10"/>
                      <a:pt x="16" y="9"/>
                      <a:pt x="16" y="9"/>
                    </a:cubicBezTo>
                    <a:cubicBezTo>
                      <a:pt x="15" y="8"/>
                      <a:pt x="14" y="8"/>
                      <a:pt x="14" y="7"/>
                    </a:cubicBezTo>
                    <a:cubicBezTo>
                      <a:pt x="14" y="7"/>
                      <a:pt x="13" y="7"/>
                      <a:pt x="13" y="6"/>
                    </a:cubicBezTo>
                    <a:cubicBezTo>
                      <a:pt x="13" y="6"/>
                      <a:pt x="13" y="6"/>
                      <a:pt x="13" y="6"/>
                    </a:cubicBezTo>
                    <a:cubicBezTo>
                      <a:pt x="13" y="6"/>
                      <a:pt x="13" y="6"/>
                      <a:pt x="13" y="6"/>
                    </a:cubicBezTo>
                    <a:cubicBezTo>
                      <a:pt x="12" y="6"/>
                      <a:pt x="11" y="5"/>
                      <a:pt x="11" y="5"/>
                    </a:cubicBezTo>
                    <a:cubicBezTo>
                      <a:pt x="10" y="4"/>
                      <a:pt x="10" y="4"/>
                      <a:pt x="10" y="3"/>
                    </a:cubicBezTo>
                    <a:cubicBezTo>
                      <a:pt x="9" y="3"/>
                      <a:pt x="9" y="3"/>
                      <a:pt x="9" y="3"/>
                    </a:cubicBezTo>
                    <a:cubicBezTo>
                      <a:pt x="9" y="3"/>
                      <a:pt x="9" y="3"/>
                      <a:pt x="9" y="2"/>
                    </a:cubicBezTo>
                    <a:cubicBezTo>
                      <a:pt x="9" y="2"/>
                      <a:pt x="8" y="2"/>
                      <a:pt x="8" y="2"/>
                    </a:cubicBezTo>
                    <a:cubicBezTo>
                      <a:pt x="8" y="2"/>
                      <a:pt x="8" y="2"/>
                      <a:pt x="8" y="2"/>
                    </a:cubicBezTo>
                    <a:cubicBezTo>
                      <a:pt x="8" y="2"/>
                      <a:pt x="8" y="2"/>
                      <a:pt x="8" y="2"/>
                    </a:cubicBezTo>
                    <a:cubicBezTo>
                      <a:pt x="6" y="0"/>
                      <a:pt x="4" y="0"/>
                      <a:pt x="2" y="0"/>
                    </a:cubicBezTo>
                    <a:cubicBezTo>
                      <a:pt x="2" y="0"/>
                      <a:pt x="1" y="0"/>
                      <a:pt x="1" y="1"/>
                    </a:cubicBezTo>
                    <a:cubicBezTo>
                      <a:pt x="1" y="1"/>
                      <a:pt x="1" y="1"/>
                      <a:pt x="1" y="1"/>
                    </a:cubicBezTo>
                    <a:cubicBezTo>
                      <a:pt x="0" y="2"/>
                      <a:pt x="0" y="2"/>
                      <a:pt x="1" y="3"/>
                    </a:cubicBezTo>
                    <a:cubicBezTo>
                      <a:pt x="2" y="4"/>
                      <a:pt x="3" y="5"/>
                      <a:pt x="5" y="6"/>
                    </a:cubicBezTo>
                    <a:cubicBezTo>
                      <a:pt x="5" y="7"/>
                      <a:pt x="6" y="7"/>
                      <a:pt x="7" y="8"/>
                    </a:cubicBezTo>
                    <a:cubicBezTo>
                      <a:pt x="7" y="8"/>
                      <a:pt x="8" y="9"/>
                      <a:pt x="8" y="9"/>
                    </a:cubicBezTo>
                    <a:cubicBezTo>
                      <a:pt x="8" y="9"/>
                      <a:pt x="8" y="9"/>
                      <a:pt x="8" y="10"/>
                    </a:cubicBezTo>
                    <a:cubicBezTo>
                      <a:pt x="9" y="10"/>
                      <a:pt x="9" y="10"/>
                      <a:pt x="9" y="10"/>
                    </a:cubicBezTo>
                    <a:cubicBezTo>
                      <a:pt x="10" y="11"/>
                      <a:pt x="11" y="12"/>
                      <a:pt x="12" y="14"/>
                    </a:cubicBezTo>
                    <a:cubicBezTo>
                      <a:pt x="14" y="15"/>
                      <a:pt x="15" y="17"/>
                      <a:pt x="16" y="18"/>
                    </a:cubicBezTo>
                    <a:cubicBezTo>
                      <a:pt x="16" y="18"/>
                      <a:pt x="16" y="18"/>
                      <a:pt x="16" y="18"/>
                    </a:cubicBezTo>
                    <a:cubicBezTo>
                      <a:pt x="17" y="19"/>
                      <a:pt x="18" y="20"/>
                      <a:pt x="19" y="21"/>
                    </a:cubicBezTo>
                    <a:cubicBezTo>
                      <a:pt x="19" y="21"/>
                      <a:pt x="19" y="22"/>
                      <a:pt x="20" y="22"/>
                    </a:cubicBezTo>
                    <a:cubicBezTo>
                      <a:pt x="20" y="22"/>
                      <a:pt x="20" y="23"/>
                      <a:pt x="21" y="23"/>
                    </a:cubicBezTo>
                    <a:cubicBezTo>
                      <a:pt x="21" y="24"/>
                      <a:pt x="22" y="25"/>
                      <a:pt x="23" y="26"/>
                    </a:cubicBezTo>
                    <a:cubicBezTo>
                      <a:pt x="24" y="27"/>
                      <a:pt x="25" y="28"/>
                      <a:pt x="26" y="29"/>
                    </a:cubicBezTo>
                    <a:cubicBezTo>
                      <a:pt x="28" y="31"/>
                      <a:pt x="30" y="34"/>
                      <a:pt x="32" y="36"/>
                    </a:cubicBezTo>
                    <a:cubicBezTo>
                      <a:pt x="33" y="37"/>
                      <a:pt x="34" y="38"/>
                      <a:pt x="35" y="39"/>
                    </a:cubicBezTo>
                    <a:cubicBezTo>
                      <a:pt x="36" y="40"/>
                      <a:pt x="37" y="42"/>
                      <a:pt x="38" y="43"/>
                    </a:cubicBezTo>
                    <a:cubicBezTo>
                      <a:pt x="38" y="43"/>
                      <a:pt x="38" y="43"/>
                      <a:pt x="38" y="44"/>
                    </a:cubicBezTo>
                    <a:cubicBezTo>
                      <a:pt x="39" y="46"/>
                      <a:pt x="41" y="47"/>
                      <a:pt x="41" y="49"/>
                    </a:cubicBezTo>
                    <a:cubicBezTo>
                      <a:pt x="43" y="52"/>
                      <a:pt x="44" y="55"/>
                      <a:pt x="45" y="58"/>
                    </a:cubicBezTo>
                    <a:cubicBezTo>
                      <a:pt x="46" y="59"/>
                      <a:pt x="46" y="60"/>
                      <a:pt x="47" y="61"/>
                    </a:cubicBezTo>
                    <a:cubicBezTo>
                      <a:pt x="47" y="62"/>
                      <a:pt x="47" y="62"/>
                      <a:pt x="47" y="62"/>
                    </a:cubicBezTo>
                    <a:cubicBezTo>
                      <a:pt x="48" y="64"/>
                      <a:pt x="48" y="65"/>
                      <a:pt x="49" y="66"/>
                    </a:cubicBezTo>
                    <a:cubicBezTo>
                      <a:pt x="49" y="67"/>
                      <a:pt x="49" y="67"/>
                      <a:pt x="49" y="68"/>
                    </a:cubicBezTo>
                    <a:cubicBezTo>
                      <a:pt x="49" y="68"/>
                      <a:pt x="49" y="68"/>
                      <a:pt x="49" y="69"/>
                    </a:cubicBezTo>
                    <a:cubicBezTo>
                      <a:pt x="50" y="70"/>
                      <a:pt x="50" y="70"/>
                      <a:pt x="49" y="70"/>
                    </a:cubicBezTo>
                    <a:cubicBezTo>
                      <a:pt x="49" y="70"/>
                      <a:pt x="49" y="71"/>
                      <a:pt x="49" y="71"/>
                    </a:cubicBezTo>
                    <a:cubicBezTo>
                      <a:pt x="49" y="71"/>
                      <a:pt x="49" y="71"/>
                      <a:pt x="49" y="71"/>
                    </a:cubicBezTo>
                    <a:cubicBezTo>
                      <a:pt x="49" y="71"/>
                      <a:pt x="49" y="71"/>
                      <a:pt x="49" y="71"/>
                    </a:cubicBezTo>
                    <a:cubicBezTo>
                      <a:pt x="49" y="71"/>
                      <a:pt x="49" y="70"/>
                      <a:pt x="49" y="70"/>
                    </a:cubicBezTo>
                    <a:cubicBezTo>
                      <a:pt x="47" y="70"/>
                      <a:pt x="46" y="71"/>
                      <a:pt x="47" y="72"/>
                    </a:cubicBezTo>
                    <a:cubicBezTo>
                      <a:pt x="46" y="73"/>
                      <a:pt x="46" y="74"/>
                      <a:pt x="46" y="74"/>
                    </a:cubicBezTo>
                    <a:cubicBezTo>
                      <a:pt x="45" y="75"/>
                      <a:pt x="45" y="76"/>
                      <a:pt x="44" y="77"/>
                    </a:cubicBezTo>
                    <a:cubicBezTo>
                      <a:pt x="44" y="77"/>
                      <a:pt x="44" y="77"/>
                      <a:pt x="44" y="78"/>
                    </a:cubicBezTo>
                    <a:cubicBezTo>
                      <a:pt x="42" y="79"/>
                      <a:pt x="41" y="80"/>
                      <a:pt x="40" y="82"/>
                    </a:cubicBezTo>
                    <a:cubicBezTo>
                      <a:pt x="39" y="83"/>
                      <a:pt x="37" y="84"/>
                      <a:pt x="36" y="85"/>
                    </a:cubicBezTo>
                    <a:cubicBezTo>
                      <a:pt x="36" y="85"/>
                      <a:pt x="35" y="86"/>
                      <a:pt x="34" y="86"/>
                    </a:cubicBezTo>
                    <a:cubicBezTo>
                      <a:pt x="34" y="87"/>
                      <a:pt x="33" y="87"/>
                      <a:pt x="32" y="88"/>
                    </a:cubicBezTo>
                    <a:cubicBezTo>
                      <a:pt x="31" y="89"/>
                      <a:pt x="30" y="90"/>
                      <a:pt x="30" y="91"/>
                    </a:cubicBezTo>
                    <a:cubicBezTo>
                      <a:pt x="29" y="93"/>
                      <a:pt x="28" y="94"/>
                      <a:pt x="28" y="96"/>
                    </a:cubicBezTo>
                    <a:cubicBezTo>
                      <a:pt x="27" y="97"/>
                      <a:pt x="27" y="97"/>
                      <a:pt x="27" y="98"/>
                    </a:cubicBezTo>
                    <a:cubicBezTo>
                      <a:pt x="27" y="99"/>
                      <a:pt x="26" y="100"/>
                      <a:pt x="27" y="102"/>
                    </a:cubicBezTo>
                    <a:cubicBezTo>
                      <a:pt x="27" y="103"/>
                      <a:pt x="27" y="104"/>
                      <a:pt x="27" y="106"/>
                    </a:cubicBezTo>
                    <a:cubicBezTo>
                      <a:pt x="27" y="106"/>
                      <a:pt x="28" y="106"/>
                      <a:pt x="28" y="107"/>
                    </a:cubicBezTo>
                    <a:cubicBezTo>
                      <a:pt x="28" y="108"/>
                      <a:pt x="30" y="109"/>
                      <a:pt x="32" y="109"/>
                    </a:cubicBezTo>
                    <a:cubicBezTo>
                      <a:pt x="33" y="109"/>
                      <a:pt x="34" y="108"/>
                      <a:pt x="34" y="108"/>
                    </a:cubicBezTo>
                    <a:cubicBezTo>
                      <a:pt x="35" y="108"/>
                      <a:pt x="36" y="107"/>
                      <a:pt x="37" y="106"/>
                    </a:cubicBezTo>
                    <a:cubicBezTo>
                      <a:pt x="38" y="106"/>
                      <a:pt x="38" y="106"/>
                      <a:pt x="39" y="105"/>
                    </a:cubicBezTo>
                    <a:cubicBezTo>
                      <a:pt x="39" y="105"/>
                      <a:pt x="39" y="105"/>
                      <a:pt x="39" y="105"/>
                    </a:cubicBezTo>
                    <a:cubicBezTo>
                      <a:pt x="40" y="104"/>
                      <a:pt x="40" y="104"/>
                      <a:pt x="41" y="103"/>
                    </a:cubicBezTo>
                    <a:cubicBezTo>
                      <a:pt x="42" y="102"/>
                      <a:pt x="43" y="101"/>
                      <a:pt x="44" y="100"/>
                    </a:cubicBezTo>
                    <a:cubicBezTo>
                      <a:pt x="44" y="99"/>
                      <a:pt x="45" y="98"/>
                      <a:pt x="45" y="96"/>
                    </a:cubicBezTo>
                    <a:cubicBezTo>
                      <a:pt x="46" y="96"/>
                      <a:pt x="46" y="96"/>
                      <a:pt x="46" y="95"/>
                    </a:cubicBezTo>
                    <a:cubicBezTo>
                      <a:pt x="46" y="95"/>
                      <a:pt x="47" y="95"/>
                      <a:pt x="47" y="94"/>
                    </a:cubicBezTo>
                    <a:cubicBezTo>
                      <a:pt x="47" y="93"/>
                      <a:pt x="48" y="92"/>
                      <a:pt x="48" y="90"/>
                    </a:cubicBezTo>
                    <a:cubicBezTo>
                      <a:pt x="49" y="90"/>
                      <a:pt x="49" y="89"/>
                      <a:pt x="49" y="89"/>
                    </a:cubicBezTo>
                    <a:cubicBezTo>
                      <a:pt x="49" y="88"/>
                      <a:pt x="50" y="87"/>
                      <a:pt x="50" y="87"/>
                    </a:cubicBezTo>
                    <a:cubicBezTo>
                      <a:pt x="50" y="86"/>
                      <a:pt x="50" y="86"/>
                      <a:pt x="50" y="86"/>
                    </a:cubicBezTo>
                    <a:cubicBezTo>
                      <a:pt x="50" y="84"/>
                      <a:pt x="50" y="82"/>
                      <a:pt x="51" y="81"/>
                    </a:cubicBezTo>
                    <a:cubicBezTo>
                      <a:pt x="51" y="80"/>
                      <a:pt x="51" y="80"/>
                      <a:pt x="51" y="80"/>
                    </a:cubicBezTo>
                    <a:cubicBezTo>
                      <a:pt x="51" y="79"/>
                      <a:pt x="51" y="78"/>
                      <a:pt x="51" y="76"/>
                    </a:cubicBezTo>
                    <a:cubicBezTo>
                      <a:pt x="51" y="76"/>
                      <a:pt x="51" y="75"/>
                      <a:pt x="51" y="74"/>
                    </a:cubicBezTo>
                    <a:cubicBezTo>
                      <a:pt x="52" y="76"/>
                      <a:pt x="52" y="77"/>
                      <a:pt x="52" y="79"/>
                    </a:cubicBezTo>
                    <a:cubicBezTo>
                      <a:pt x="53" y="81"/>
                      <a:pt x="53" y="83"/>
                      <a:pt x="54" y="84"/>
                    </a:cubicBezTo>
                    <a:cubicBezTo>
                      <a:pt x="54" y="85"/>
                      <a:pt x="54" y="85"/>
                      <a:pt x="54" y="86"/>
                    </a:cubicBezTo>
                    <a:cubicBezTo>
                      <a:pt x="54" y="86"/>
                      <a:pt x="54" y="87"/>
                      <a:pt x="54" y="87"/>
                    </a:cubicBezTo>
                    <a:cubicBezTo>
                      <a:pt x="54" y="89"/>
                      <a:pt x="54" y="90"/>
                      <a:pt x="55" y="91"/>
                    </a:cubicBezTo>
                    <a:cubicBezTo>
                      <a:pt x="55" y="91"/>
                      <a:pt x="55" y="91"/>
                      <a:pt x="55" y="91"/>
                    </a:cubicBezTo>
                    <a:cubicBezTo>
                      <a:pt x="55" y="91"/>
                      <a:pt x="55" y="91"/>
                      <a:pt x="55" y="91"/>
                    </a:cubicBezTo>
                    <a:cubicBezTo>
                      <a:pt x="55" y="91"/>
                      <a:pt x="55" y="91"/>
                      <a:pt x="55" y="91"/>
                    </a:cubicBezTo>
                    <a:cubicBezTo>
                      <a:pt x="55" y="92"/>
                      <a:pt x="55" y="92"/>
                      <a:pt x="55" y="93"/>
                    </a:cubicBezTo>
                    <a:cubicBezTo>
                      <a:pt x="55" y="93"/>
                      <a:pt x="55" y="93"/>
                      <a:pt x="55" y="93"/>
                    </a:cubicBezTo>
                    <a:cubicBezTo>
                      <a:pt x="55" y="94"/>
                      <a:pt x="55" y="95"/>
                      <a:pt x="55" y="96"/>
                    </a:cubicBezTo>
                    <a:cubicBezTo>
                      <a:pt x="55" y="96"/>
                      <a:pt x="55" y="96"/>
                      <a:pt x="55" y="97"/>
                    </a:cubicBezTo>
                    <a:cubicBezTo>
                      <a:pt x="55" y="98"/>
                      <a:pt x="54" y="99"/>
                      <a:pt x="54" y="100"/>
                    </a:cubicBezTo>
                    <a:cubicBezTo>
                      <a:pt x="54" y="101"/>
                      <a:pt x="53" y="102"/>
                      <a:pt x="52" y="103"/>
                    </a:cubicBezTo>
                    <a:cubicBezTo>
                      <a:pt x="52" y="103"/>
                      <a:pt x="51" y="104"/>
                      <a:pt x="51" y="105"/>
                    </a:cubicBezTo>
                    <a:cubicBezTo>
                      <a:pt x="50" y="106"/>
                      <a:pt x="49" y="107"/>
                      <a:pt x="48" y="108"/>
                    </a:cubicBezTo>
                    <a:cubicBezTo>
                      <a:pt x="48" y="109"/>
                      <a:pt x="47" y="109"/>
                      <a:pt x="47" y="110"/>
                    </a:cubicBezTo>
                    <a:cubicBezTo>
                      <a:pt x="47" y="110"/>
                      <a:pt x="46" y="111"/>
                      <a:pt x="45" y="112"/>
                    </a:cubicBezTo>
                    <a:cubicBezTo>
                      <a:pt x="44" y="112"/>
                      <a:pt x="44" y="113"/>
                      <a:pt x="44" y="114"/>
                    </a:cubicBezTo>
                    <a:cubicBezTo>
                      <a:pt x="43" y="114"/>
                      <a:pt x="43" y="115"/>
                      <a:pt x="42" y="116"/>
                    </a:cubicBezTo>
                    <a:cubicBezTo>
                      <a:pt x="41" y="117"/>
                      <a:pt x="41" y="119"/>
                      <a:pt x="40" y="120"/>
                    </a:cubicBezTo>
                    <a:cubicBezTo>
                      <a:pt x="39" y="121"/>
                      <a:pt x="39" y="123"/>
                      <a:pt x="39" y="124"/>
                    </a:cubicBezTo>
                    <a:cubicBezTo>
                      <a:pt x="40" y="125"/>
                      <a:pt x="41" y="126"/>
                      <a:pt x="42" y="128"/>
                    </a:cubicBezTo>
                    <a:cubicBezTo>
                      <a:pt x="42" y="128"/>
                      <a:pt x="42" y="129"/>
                      <a:pt x="42" y="129"/>
                    </a:cubicBezTo>
                    <a:cubicBezTo>
                      <a:pt x="43" y="129"/>
                      <a:pt x="43" y="130"/>
                      <a:pt x="44" y="130"/>
                    </a:cubicBezTo>
                    <a:cubicBezTo>
                      <a:pt x="45" y="130"/>
                      <a:pt x="47" y="130"/>
                      <a:pt x="48" y="129"/>
                    </a:cubicBezTo>
                    <a:cubicBezTo>
                      <a:pt x="48" y="128"/>
                      <a:pt x="50" y="128"/>
                      <a:pt x="50" y="127"/>
                    </a:cubicBezTo>
                    <a:cubicBezTo>
                      <a:pt x="50" y="127"/>
                      <a:pt x="51" y="126"/>
                      <a:pt x="52" y="126"/>
                    </a:cubicBezTo>
                    <a:cubicBezTo>
                      <a:pt x="52" y="126"/>
                      <a:pt x="52" y="125"/>
                      <a:pt x="52" y="125"/>
                    </a:cubicBezTo>
                    <a:cubicBezTo>
                      <a:pt x="53" y="124"/>
                      <a:pt x="54" y="123"/>
                      <a:pt x="55" y="121"/>
                    </a:cubicBezTo>
                    <a:cubicBezTo>
                      <a:pt x="55" y="121"/>
                      <a:pt x="55" y="120"/>
                      <a:pt x="56" y="120"/>
                    </a:cubicBezTo>
                    <a:cubicBezTo>
                      <a:pt x="56" y="119"/>
                      <a:pt x="56" y="119"/>
                      <a:pt x="56" y="118"/>
                    </a:cubicBezTo>
                    <a:cubicBezTo>
                      <a:pt x="56" y="118"/>
                      <a:pt x="56" y="118"/>
                      <a:pt x="56" y="118"/>
                    </a:cubicBezTo>
                    <a:cubicBezTo>
                      <a:pt x="56" y="118"/>
                      <a:pt x="56" y="118"/>
                      <a:pt x="56" y="119"/>
                    </a:cubicBezTo>
                    <a:cubicBezTo>
                      <a:pt x="56" y="119"/>
                      <a:pt x="56" y="120"/>
                      <a:pt x="56" y="121"/>
                    </a:cubicBezTo>
                    <a:cubicBezTo>
                      <a:pt x="56" y="122"/>
                      <a:pt x="56" y="123"/>
                      <a:pt x="56" y="124"/>
                    </a:cubicBezTo>
                    <a:cubicBezTo>
                      <a:pt x="56" y="124"/>
                      <a:pt x="56" y="124"/>
                      <a:pt x="56" y="124"/>
                    </a:cubicBezTo>
                    <a:cubicBezTo>
                      <a:pt x="56" y="125"/>
                      <a:pt x="56" y="126"/>
                      <a:pt x="56" y="127"/>
                    </a:cubicBezTo>
                    <a:cubicBezTo>
                      <a:pt x="55" y="128"/>
                      <a:pt x="55" y="128"/>
                      <a:pt x="55" y="128"/>
                    </a:cubicBezTo>
                    <a:cubicBezTo>
                      <a:pt x="55" y="129"/>
                      <a:pt x="55" y="129"/>
                      <a:pt x="55" y="130"/>
                    </a:cubicBezTo>
                    <a:cubicBezTo>
                      <a:pt x="54" y="131"/>
                      <a:pt x="54" y="131"/>
                      <a:pt x="54" y="132"/>
                    </a:cubicBezTo>
                    <a:cubicBezTo>
                      <a:pt x="53" y="132"/>
                      <a:pt x="53" y="133"/>
                      <a:pt x="52" y="134"/>
                    </a:cubicBezTo>
                    <a:cubicBezTo>
                      <a:pt x="51" y="135"/>
                      <a:pt x="49" y="136"/>
                      <a:pt x="48" y="137"/>
                    </a:cubicBezTo>
                    <a:cubicBezTo>
                      <a:pt x="47" y="138"/>
                      <a:pt x="46" y="139"/>
                      <a:pt x="45" y="140"/>
                    </a:cubicBezTo>
                    <a:cubicBezTo>
                      <a:pt x="45" y="141"/>
                      <a:pt x="44" y="142"/>
                      <a:pt x="43" y="142"/>
                    </a:cubicBezTo>
                    <a:cubicBezTo>
                      <a:pt x="43" y="142"/>
                      <a:pt x="43" y="143"/>
                      <a:pt x="43" y="143"/>
                    </a:cubicBezTo>
                    <a:cubicBezTo>
                      <a:pt x="43" y="143"/>
                      <a:pt x="42" y="144"/>
                      <a:pt x="42" y="144"/>
                    </a:cubicBezTo>
                    <a:cubicBezTo>
                      <a:pt x="42" y="144"/>
                      <a:pt x="42" y="144"/>
                      <a:pt x="42" y="144"/>
                    </a:cubicBezTo>
                    <a:cubicBezTo>
                      <a:pt x="40" y="145"/>
                      <a:pt x="39" y="148"/>
                      <a:pt x="40" y="150"/>
                    </a:cubicBezTo>
                    <a:cubicBezTo>
                      <a:pt x="41" y="151"/>
                      <a:pt x="41" y="151"/>
                      <a:pt x="42" y="152"/>
                    </a:cubicBezTo>
                    <a:cubicBezTo>
                      <a:pt x="43" y="152"/>
                      <a:pt x="44" y="153"/>
                      <a:pt x="46" y="152"/>
                    </a:cubicBezTo>
                    <a:cubicBezTo>
                      <a:pt x="47" y="152"/>
                      <a:pt x="47" y="152"/>
                      <a:pt x="48" y="151"/>
                    </a:cubicBezTo>
                    <a:cubicBezTo>
                      <a:pt x="48" y="151"/>
                      <a:pt x="49" y="151"/>
                      <a:pt x="49" y="151"/>
                    </a:cubicBezTo>
                    <a:cubicBezTo>
                      <a:pt x="50" y="150"/>
                      <a:pt x="50" y="150"/>
                      <a:pt x="51" y="150"/>
                    </a:cubicBezTo>
                    <a:cubicBezTo>
                      <a:pt x="52" y="150"/>
                      <a:pt x="53" y="150"/>
                      <a:pt x="53" y="149"/>
                    </a:cubicBezTo>
                    <a:cubicBezTo>
                      <a:pt x="54" y="149"/>
                      <a:pt x="53" y="149"/>
                      <a:pt x="54" y="149"/>
                    </a:cubicBezTo>
                    <a:cubicBezTo>
                      <a:pt x="53" y="150"/>
                      <a:pt x="53" y="151"/>
                      <a:pt x="53" y="151"/>
                    </a:cubicBezTo>
                    <a:cubicBezTo>
                      <a:pt x="53" y="152"/>
                      <a:pt x="53" y="154"/>
                      <a:pt x="53" y="155"/>
                    </a:cubicBezTo>
                    <a:cubicBezTo>
                      <a:pt x="53" y="155"/>
                      <a:pt x="53" y="155"/>
                      <a:pt x="53" y="155"/>
                    </a:cubicBezTo>
                    <a:cubicBezTo>
                      <a:pt x="53" y="155"/>
                      <a:pt x="53" y="155"/>
                      <a:pt x="53" y="155"/>
                    </a:cubicBezTo>
                    <a:cubicBezTo>
                      <a:pt x="53" y="156"/>
                      <a:pt x="52" y="156"/>
                      <a:pt x="52" y="157"/>
                    </a:cubicBezTo>
                    <a:cubicBezTo>
                      <a:pt x="52" y="157"/>
                      <a:pt x="52" y="157"/>
                      <a:pt x="52" y="157"/>
                    </a:cubicBezTo>
                    <a:cubicBezTo>
                      <a:pt x="51" y="157"/>
                      <a:pt x="50" y="158"/>
                      <a:pt x="50" y="159"/>
                    </a:cubicBezTo>
                    <a:cubicBezTo>
                      <a:pt x="48" y="161"/>
                      <a:pt x="45" y="163"/>
                      <a:pt x="43" y="164"/>
                    </a:cubicBezTo>
                    <a:cubicBezTo>
                      <a:pt x="42" y="165"/>
                      <a:pt x="41" y="165"/>
                      <a:pt x="40" y="166"/>
                    </a:cubicBezTo>
                    <a:cubicBezTo>
                      <a:pt x="38" y="166"/>
                      <a:pt x="37" y="167"/>
                      <a:pt x="36" y="169"/>
                    </a:cubicBezTo>
                    <a:cubicBezTo>
                      <a:pt x="35" y="170"/>
                      <a:pt x="34" y="171"/>
                      <a:pt x="33" y="172"/>
                    </a:cubicBezTo>
                    <a:cubicBezTo>
                      <a:pt x="32" y="175"/>
                      <a:pt x="33" y="177"/>
                      <a:pt x="35" y="179"/>
                    </a:cubicBezTo>
                    <a:cubicBezTo>
                      <a:pt x="35" y="179"/>
                      <a:pt x="35" y="179"/>
                      <a:pt x="35" y="180"/>
                    </a:cubicBezTo>
                    <a:cubicBezTo>
                      <a:pt x="36" y="181"/>
                      <a:pt x="38" y="181"/>
                      <a:pt x="39" y="180"/>
                    </a:cubicBezTo>
                    <a:cubicBezTo>
                      <a:pt x="40" y="179"/>
                      <a:pt x="41" y="178"/>
                      <a:pt x="42" y="177"/>
                    </a:cubicBezTo>
                    <a:cubicBezTo>
                      <a:pt x="42" y="177"/>
                      <a:pt x="42" y="177"/>
                      <a:pt x="42" y="177"/>
                    </a:cubicBezTo>
                    <a:cubicBezTo>
                      <a:pt x="44" y="176"/>
                      <a:pt x="45" y="175"/>
                      <a:pt x="45" y="174"/>
                    </a:cubicBezTo>
                    <a:cubicBezTo>
                      <a:pt x="46" y="173"/>
                      <a:pt x="46" y="173"/>
                      <a:pt x="47" y="172"/>
                    </a:cubicBezTo>
                    <a:cubicBezTo>
                      <a:pt x="47" y="171"/>
                      <a:pt x="47" y="170"/>
                      <a:pt x="47" y="169"/>
                    </a:cubicBezTo>
                    <a:cubicBezTo>
                      <a:pt x="47" y="169"/>
                      <a:pt x="47" y="168"/>
                      <a:pt x="47" y="168"/>
                    </a:cubicBezTo>
                    <a:cubicBezTo>
                      <a:pt x="48" y="167"/>
                      <a:pt x="49" y="166"/>
                      <a:pt x="50" y="165"/>
                    </a:cubicBezTo>
                    <a:cubicBezTo>
                      <a:pt x="50" y="164"/>
                      <a:pt x="51" y="164"/>
                      <a:pt x="51" y="162"/>
                    </a:cubicBezTo>
                    <a:cubicBezTo>
                      <a:pt x="50" y="162"/>
                      <a:pt x="51" y="162"/>
                      <a:pt x="51" y="161"/>
                    </a:cubicBezTo>
                    <a:cubicBezTo>
                      <a:pt x="51" y="162"/>
                      <a:pt x="51" y="162"/>
                      <a:pt x="51" y="162"/>
                    </a:cubicBezTo>
                    <a:cubicBezTo>
                      <a:pt x="51" y="164"/>
                      <a:pt x="50" y="166"/>
                      <a:pt x="50" y="168"/>
                    </a:cubicBezTo>
                    <a:cubicBezTo>
                      <a:pt x="50" y="169"/>
                      <a:pt x="49" y="170"/>
                      <a:pt x="49" y="171"/>
                    </a:cubicBezTo>
                    <a:cubicBezTo>
                      <a:pt x="49" y="172"/>
                      <a:pt x="48" y="173"/>
                      <a:pt x="48" y="175"/>
                    </a:cubicBezTo>
                    <a:cubicBezTo>
                      <a:pt x="47" y="176"/>
                      <a:pt x="47" y="177"/>
                      <a:pt x="47" y="177"/>
                    </a:cubicBezTo>
                    <a:cubicBezTo>
                      <a:pt x="47" y="178"/>
                      <a:pt x="46" y="179"/>
                      <a:pt x="46" y="180"/>
                    </a:cubicBezTo>
                    <a:cubicBezTo>
                      <a:pt x="45" y="181"/>
                      <a:pt x="45" y="183"/>
                      <a:pt x="44" y="184"/>
                    </a:cubicBezTo>
                    <a:cubicBezTo>
                      <a:pt x="44" y="185"/>
                      <a:pt x="43" y="186"/>
                      <a:pt x="43" y="188"/>
                    </a:cubicBezTo>
                    <a:cubicBezTo>
                      <a:pt x="43" y="188"/>
                      <a:pt x="43" y="189"/>
                      <a:pt x="43" y="189"/>
                    </a:cubicBezTo>
                    <a:cubicBezTo>
                      <a:pt x="43" y="189"/>
                      <a:pt x="43" y="190"/>
                      <a:pt x="43" y="190"/>
                    </a:cubicBezTo>
                    <a:cubicBezTo>
                      <a:pt x="42" y="190"/>
                      <a:pt x="42" y="190"/>
                      <a:pt x="42" y="190"/>
                    </a:cubicBezTo>
                    <a:cubicBezTo>
                      <a:pt x="42" y="190"/>
                      <a:pt x="42" y="190"/>
                      <a:pt x="42" y="190"/>
                    </a:cubicBezTo>
                    <a:cubicBezTo>
                      <a:pt x="42" y="190"/>
                      <a:pt x="42" y="190"/>
                      <a:pt x="42" y="191"/>
                    </a:cubicBezTo>
                    <a:cubicBezTo>
                      <a:pt x="42" y="191"/>
                      <a:pt x="41" y="191"/>
                      <a:pt x="41" y="191"/>
                    </a:cubicBezTo>
                    <a:cubicBezTo>
                      <a:pt x="40" y="192"/>
                      <a:pt x="40" y="193"/>
                      <a:pt x="39" y="194"/>
                    </a:cubicBezTo>
                    <a:cubicBezTo>
                      <a:pt x="39" y="194"/>
                      <a:pt x="39" y="194"/>
                      <a:pt x="39" y="194"/>
                    </a:cubicBezTo>
                    <a:cubicBezTo>
                      <a:pt x="38" y="194"/>
                      <a:pt x="38" y="194"/>
                      <a:pt x="38" y="194"/>
                    </a:cubicBezTo>
                    <a:cubicBezTo>
                      <a:pt x="38" y="194"/>
                      <a:pt x="38" y="194"/>
                      <a:pt x="38" y="194"/>
                    </a:cubicBezTo>
                    <a:cubicBezTo>
                      <a:pt x="37" y="194"/>
                      <a:pt x="37" y="194"/>
                      <a:pt x="37" y="194"/>
                    </a:cubicBezTo>
                    <a:cubicBezTo>
                      <a:pt x="36" y="195"/>
                      <a:pt x="35" y="196"/>
                      <a:pt x="34" y="196"/>
                    </a:cubicBezTo>
                    <a:cubicBezTo>
                      <a:pt x="33" y="197"/>
                      <a:pt x="33" y="198"/>
                      <a:pt x="32" y="200"/>
                    </a:cubicBezTo>
                    <a:cubicBezTo>
                      <a:pt x="32" y="201"/>
                      <a:pt x="31" y="202"/>
                      <a:pt x="31" y="203"/>
                    </a:cubicBezTo>
                    <a:cubicBezTo>
                      <a:pt x="31" y="204"/>
                      <a:pt x="30" y="205"/>
                      <a:pt x="30" y="206"/>
                    </a:cubicBezTo>
                    <a:cubicBezTo>
                      <a:pt x="30" y="208"/>
                      <a:pt x="29" y="211"/>
                      <a:pt x="30" y="214"/>
                    </a:cubicBezTo>
                    <a:cubicBezTo>
                      <a:pt x="31" y="215"/>
                      <a:pt x="32" y="215"/>
                      <a:pt x="33" y="215"/>
                    </a:cubicBezTo>
                    <a:cubicBezTo>
                      <a:pt x="34" y="215"/>
                      <a:pt x="34" y="216"/>
                      <a:pt x="35" y="215"/>
                    </a:cubicBezTo>
                    <a:cubicBezTo>
                      <a:pt x="36" y="215"/>
                      <a:pt x="36" y="215"/>
                      <a:pt x="37" y="214"/>
                    </a:cubicBezTo>
                    <a:cubicBezTo>
                      <a:pt x="37" y="213"/>
                      <a:pt x="38" y="212"/>
                      <a:pt x="39" y="212"/>
                    </a:cubicBezTo>
                    <a:cubicBezTo>
                      <a:pt x="39" y="210"/>
                      <a:pt x="40" y="208"/>
                      <a:pt x="41" y="207"/>
                    </a:cubicBezTo>
                    <a:cubicBezTo>
                      <a:pt x="42" y="204"/>
                      <a:pt x="42" y="202"/>
                      <a:pt x="42" y="200"/>
                    </a:cubicBezTo>
                    <a:cubicBezTo>
                      <a:pt x="42" y="199"/>
                      <a:pt x="42" y="199"/>
                      <a:pt x="42" y="198"/>
                    </a:cubicBezTo>
                    <a:cubicBezTo>
                      <a:pt x="43" y="196"/>
                      <a:pt x="44" y="195"/>
                      <a:pt x="44" y="193"/>
                    </a:cubicBezTo>
                    <a:cubicBezTo>
                      <a:pt x="45" y="192"/>
                      <a:pt x="45" y="190"/>
                      <a:pt x="46" y="189"/>
                    </a:cubicBezTo>
                    <a:cubicBezTo>
                      <a:pt x="46" y="189"/>
                      <a:pt x="46" y="188"/>
                      <a:pt x="46" y="188"/>
                    </a:cubicBezTo>
                    <a:cubicBezTo>
                      <a:pt x="47" y="185"/>
                      <a:pt x="48" y="182"/>
                      <a:pt x="49" y="179"/>
                    </a:cubicBezTo>
                    <a:cubicBezTo>
                      <a:pt x="50" y="178"/>
                      <a:pt x="51" y="176"/>
                      <a:pt x="51" y="175"/>
                    </a:cubicBezTo>
                    <a:cubicBezTo>
                      <a:pt x="51" y="176"/>
                      <a:pt x="52" y="179"/>
                      <a:pt x="52" y="181"/>
                    </a:cubicBezTo>
                    <a:cubicBezTo>
                      <a:pt x="53" y="182"/>
                      <a:pt x="53" y="183"/>
                      <a:pt x="53" y="185"/>
                    </a:cubicBezTo>
                    <a:cubicBezTo>
                      <a:pt x="54" y="185"/>
                      <a:pt x="54" y="186"/>
                      <a:pt x="54" y="187"/>
                    </a:cubicBezTo>
                    <a:cubicBezTo>
                      <a:pt x="54" y="187"/>
                      <a:pt x="54" y="187"/>
                      <a:pt x="54" y="187"/>
                    </a:cubicBezTo>
                    <a:cubicBezTo>
                      <a:pt x="55" y="188"/>
                      <a:pt x="56" y="189"/>
                      <a:pt x="57" y="189"/>
                    </a:cubicBezTo>
                    <a:cubicBezTo>
                      <a:pt x="57" y="190"/>
                      <a:pt x="58" y="190"/>
                      <a:pt x="58" y="190"/>
                    </a:cubicBezTo>
                    <a:cubicBezTo>
                      <a:pt x="60" y="191"/>
                      <a:pt x="63" y="189"/>
                      <a:pt x="63" y="187"/>
                    </a:cubicBezTo>
                    <a:cubicBezTo>
                      <a:pt x="63" y="187"/>
                      <a:pt x="63" y="186"/>
                      <a:pt x="63" y="185"/>
                    </a:cubicBezTo>
                    <a:cubicBezTo>
                      <a:pt x="63" y="184"/>
                      <a:pt x="62" y="182"/>
                      <a:pt x="62" y="181"/>
                    </a:cubicBezTo>
                    <a:cubicBezTo>
                      <a:pt x="62" y="181"/>
                      <a:pt x="62" y="181"/>
                      <a:pt x="61" y="181"/>
                    </a:cubicBezTo>
                    <a:cubicBezTo>
                      <a:pt x="61" y="181"/>
                      <a:pt x="61" y="181"/>
                      <a:pt x="61" y="181"/>
                    </a:cubicBezTo>
                    <a:cubicBezTo>
                      <a:pt x="61" y="181"/>
                      <a:pt x="61" y="181"/>
                      <a:pt x="61" y="181"/>
                    </a:cubicBezTo>
                    <a:cubicBezTo>
                      <a:pt x="62" y="181"/>
                      <a:pt x="62" y="181"/>
                      <a:pt x="62" y="181"/>
                    </a:cubicBezTo>
                    <a:cubicBezTo>
                      <a:pt x="62" y="180"/>
                      <a:pt x="62" y="180"/>
                      <a:pt x="62" y="179"/>
                    </a:cubicBezTo>
                    <a:cubicBezTo>
                      <a:pt x="62" y="177"/>
                      <a:pt x="61" y="176"/>
                      <a:pt x="61" y="174"/>
                    </a:cubicBezTo>
                    <a:cubicBezTo>
                      <a:pt x="61" y="174"/>
                      <a:pt x="60" y="173"/>
                      <a:pt x="60" y="172"/>
                    </a:cubicBezTo>
                    <a:cubicBezTo>
                      <a:pt x="60" y="172"/>
                      <a:pt x="60" y="172"/>
                      <a:pt x="60" y="171"/>
                    </a:cubicBezTo>
                    <a:cubicBezTo>
                      <a:pt x="59" y="169"/>
                      <a:pt x="59" y="167"/>
                      <a:pt x="58" y="166"/>
                    </a:cubicBezTo>
                    <a:cubicBezTo>
                      <a:pt x="57" y="166"/>
                      <a:pt x="57" y="165"/>
                      <a:pt x="57" y="165"/>
                    </a:cubicBezTo>
                    <a:cubicBezTo>
                      <a:pt x="57" y="165"/>
                      <a:pt x="57" y="164"/>
                      <a:pt x="57" y="164"/>
                    </a:cubicBezTo>
                    <a:cubicBezTo>
                      <a:pt x="56" y="163"/>
                      <a:pt x="56" y="162"/>
                      <a:pt x="56" y="162"/>
                    </a:cubicBezTo>
                    <a:cubicBezTo>
                      <a:pt x="55" y="161"/>
                      <a:pt x="55" y="161"/>
                      <a:pt x="55" y="160"/>
                    </a:cubicBezTo>
                    <a:cubicBezTo>
                      <a:pt x="55" y="160"/>
                      <a:pt x="55" y="159"/>
                      <a:pt x="55" y="158"/>
                    </a:cubicBezTo>
                    <a:cubicBezTo>
                      <a:pt x="55" y="158"/>
                      <a:pt x="56" y="157"/>
                      <a:pt x="56" y="156"/>
                    </a:cubicBezTo>
                    <a:cubicBezTo>
                      <a:pt x="56" y="156"/>
                      <a:pt x="56" y="156"/>
                      <a:pt x="56" y="156"/>
                    </a:cubicBezTo>
                    <a:cubicBezTo>
                      <a:pt x="56" y="154"/>
                      <a:pt x="56" y="153"/>
                      <a:pt x="56" y="151"/>
                    </a:cubicBezTo>
                    <a:cubicBezTo>
                      <a:pt x="56" y="151"/>
                      <a:pt x="57" y="151"/>
                      <a:pt x="57" y="150"/>
                    </a:cubicBezTo>
                    <a:cubicBezTo>
                      <a:pt x="57" y="150"/>
                      <a:pt x="57" y="149"/>
                      <a:pt x="57" y="148"/>
                    </a:cubicBezTo>
                    <a:cubicBezTo>
                      <a:pt x="57" y="147"/>
                      <a:pt x="58" y="146"/>
                      <a:pt x="58" y="145"/>
                    </a:cubicBezTo>
                    <a:cubicBezTo>
                      <a:pt x="58" y="145"/>
                      <a:pt x="58" y="145"/>
                      <a:pt x="58" y="145"/>
                    </a:cubicBezTo>
                    <a:cubicBezTo>
                      <a:pt x="59" y="146"/>
                      <a:pt x="59" y="147"/>
                      <a:pt x="60" y="149"/>
                    </a:cubicBezTo>
                    <a:cubicBezTo>
                      <a:pt x="60" y="150"/>
                      <a:pt x="61" y="151"/>
                      <a:pt x="61" y="152"/>
                    </a:cubicBezTo>
                    <a:cubicBezTo>
                      <a:pt x="62" y="154"/>
                      <a:pt x="62" y="155"/>
                      <a:pt x="63" y="157"/>
                    </a:cubicBezTo>
                    <a:cubicBezTo>
                      <a:pt x="63" y="157"/>
                      <a:pt x="64" y="157"/>
                      <a:pt x="64" y="158"/>
                    </a:cubicBezTo>
                    <a:cubicBezTo>
                      <a:pt x="64" y="158"/>
                      <a:pt x="64" y="158"/>
                      <a:pt x="65" y="159"/>
                    </a:cubicBezTo>
                    <a:cubicBezTo>
                      <a:pt x="66" y="160"/>
                      <a:pt x="67" y="161"/>
                      <a:pt x="69" y="162"/>
                    </a:cubicBezTo>
                    <a:cubicBezTo>
                      <a:pt x="69" y="162"/>
                      <a:pt x="70" y="162"/>
                      <a:pt x="71" y="162"/>
                    </a:cubicBezTo>
                    <a:cubicBezTo>
                      <a:pt x="71" y="162"/>
                      <a:pt x="72" y="162"/>
                      <a:pt x="72" y="161"/>
                    </a:cubicBezTo>
                    <a:cubicBezTo>
                      <a:pt x="73" y="160"/>
                      <a:pt x="74" y="160"/>
                      <a:pt x="74" y="159"/>
                    </a:cubicBezTo>
                    <a:cubicBezTo>
                      <a:pt x="74" y="158"/>
                      <a:pt x="75" y="157"/>
                      <a:pt x="75" y="156"/>
                    </a:cubicBezTo>
                    <a:cubicBezTo>
                      <a:pt x="75" y="156"/>
                      <a:pt x="75" y="155"/>
                      <a:pt x="75" y="155"/>
                    </a:cubicBezTo>
                    <a:cubicBezTo>
                      <a:pt x="75" y="155"/>
                      <a:pt x="75" y="155"/>
                      <a:pt x="75" y="154"/>
                    </a:cubicBezTo>
                    <a:cubicBezTo>
                      <a:pt x="74" y="152"/>
                      <a:pt x="74" y="150"/>
                      <a:pt x="72" y="149"/>
                    </a:cubicBezTo>
                    <a:cubicBezTo>
                      <a:pt x="72" y="148"/>
                      <a:pt x="71" y="148"/>
                      <a:pt x="71" y="148"/>
                    </a:cubicBezTo>
                    <a:cubicBezTo>
                      <a:pt x="71" y="148"/>
                      <a:pt x="71" y="147"/>
                      <a:pt x="70" y="147"/>
                    </a:cubicBezTo>
                    <a:cubicBezTo>
                      <a:pt x="70" y="146"/>
                      <a:pt x="69" y="144"/>
                      <a:pt x="67" y="143"/>
                    </a:cubicBezTo>
                    <a:cubicBezTo>
                      <a:pt x="66" y="142"/>
                      <a:pt x="66" y="142"/>
                      <a:pt x="65" y="141"/>
                    </a:cubicBezTo>
                    <a:cubicBezTo>
                      <a:pt x="65" y="140"/>
                      <a:pt x="64" y="140"/>
                      <a:pt x="63" y="139"/>
                    </a:cubicBezTo>
                    <a:cubicBezTo>
                      <a:pt x="63" y="139"/>
                      <a:pt x="62" y="138"/>
                      <a:pt x="62" y="138"/>
                    </a:cubicBezTo>
                    <a:cubicBezTo>
                      <a:pt x="61" y="137"/>
                      <a:pt x="61" y="136"/>
                      <a:pt x="60" y="136"/>
                    </a:cubicBezTo>
                    <a:cubicBezTo>
                      <a:pt x="60" y="135"/>
                      <a:pt x="60" y="134"/>
                      <a:pt x="60" y="133"/>
                    </a:cubicBezTo>
                    <a:cubicBezTo>
                      <a:pt x="60" y="133"/>
                      <a:pt x="60" y="133"/>
                      <a:pt x="59" y="133"/>
                    </a:cubicBezTo>
                    <a:cubicBezTo>
                      <a:pt x="59" y="132"/>
                      <a:pt x="59" y="132"/>
                      <a:pt x="59" y="131"/>
                    </a:cubicBezTo>
                    <a:cubicBezTo>
                      <a:pt x="58" y="130"/>
                      <a:pt x="59" y="129"/>
                      <a:pt x="59" y="128"/>
                    </a:cubicBezTo>
                    <a:cubicBezTo>
                      <a:pt x="59" y="128"/>
                      <a:pt x="59" y="128"/>
                      <a:pt x="59" y="127"/>
                    </a:cubicBezTo>
                    <a:cubicBezTo>
                      <a:pt x="59" y="127"/>
                      <a:pt x="59" y="126"/>
                      <a:pt x="59" y="125"/>
                    </a:cubicBezTo>
                    <a:cubicBezTo>
                      <a:pt x="59" y="125"/>
                      <a:pt x="59" y="125"/>
                      <a:pt x="59" y="125"/>
                    </a:cubicBezTo>
                    <a:cubicBezTo>
                      <a:pt x="59" y="125"/>
                      <a:pt x="59" y="125"/>
                      <a:pt x="59" y="124"/>
                    </a:cubicBezTo>
                    <a:cubicBezTo>
                      <a:pt x="59" y="124"/>
                      <a:pt x="59" y="123"/>
                      <a:pt x="59" y="122"/>
                    </a:cubicBezTo>
                    <a:cubicBezTo>
                      <a:pt x="59" y="121"/>
                      <a:pt x="60" y="120"/>
                      <a:pt x="60" y="119"/>
                    </a:cubicBezTo>
                    <a:cubicBezTo>
                      <a:pt x="60" y="116"/>
                      <a:pt x="60" y="114"/>
                      <a:pt x="60" y="112"/>
                    </a:cubicBezTo>
                    <a:cubicBezTo>
                      <a:pt x="60" y="110"/>
                      <a:pt x="60" y="109"/>
                      <a:pt x="60" y="108"/>
                    </a:cubicBezTo>
                    <a:cubicBezTo>
                      <a:pt x="60" y="108"/>
                      <a:pt x="60" y="108"/>
                      <a:pt x="61" y="108"/>
                    </a:cubicBezTo>
                    <a:cubicBezTo>
                      <a:pt x="60" y="106"/>
                      <a:pt x="59" y="105"/>
                      <a:pt x="58" y="104"/>
                    </a:cubicBezTo>
                    <a:cubicBezTo>
                      <a:pt x="58" y="104"/>
                      <a:pt x="58" y="104"/>
                      <a:pt x="58" y="103"/>
                    </a:cubicBezTo>
                    <a:cubicBezTo>
                      <a:pt x="58" y="104"/>
                      <a:pt x="58" y="104"/>
                      <a:pt x="58" y="104"/>
                    </a:cubicBezTo>
                    <a:cubicBezTo>
                      <a:pt x="59" y="105"/>
                      <a:pt x="60" y="106"/>
                      <a:pt x="61" y="108"/>
                    </a:cubicBezTo>
                    <a:cubicBezTo>
                      <a:pt x="61" y="108"/>
                      <a:pt x="61" y="108"/>
                      <a:pt x="61" y="108"/>
                    </a:cubicBezTo>
                    <a:cubicBezTo>
                      <a:pt x="61" y="108"/>
                      <a:pt x="61" y="109"/>
                      <a:pt x="61" y="109"/>
                    </a:cubicBezTo>
                    <a:cubicBezTo>
                      <a:pt x="62" y="110"/>
                      <a:pt x="62" y="112"/>
                      <a:pt x="63" y="114"/>
                    </a:cubicBezTo>
                    <a:cubicBezTo>
                      <a:pt x="64" y="116"/>
                      <a:pt x="64" y="118"/>
                      <a:pt x="65" y="120"/>
                    </a:cubicBezTo>
                    <a:cubicBezTo>
                      <a:pt x="65" y="121"/>
                      <a:pt x="66" y="122"/>
                      <a:pt x="66" y="123"/>
                    </a:cubicBezTo>
                    <a:cubicBezTo>
                      <a:pt x="67" y="124"/>
                      <a:pt x="67" y="125"/>
                      <a:pt x="68" y="126"/>
                    </a:cubicBezTo>
                    <a:cubicBezTo>
                      <a:pt x="69" y="128"/>
                      <a:pt x="71" y="129"/>
                      <a:pt x="72" y="131"/>
                    </a:cubicBezTo>
                    <a:cubicBezTo>
                      <a:pt x="72" y="132"/>
                      <a:pt x="73" y="132"/>
                      <a:pt x="73" y="132"/>
                    </a:cubicBezTo>
                    <a:cubicBezTo>
                      <a:pt x="74" y="132"/>
                      <a:pt x="74" y="132"/>
                      <a:pt x="74" y="132"/>
                    </a:cubicBezTo>
                    <a:cubicBezTo>
                      <a:pt x="75" y="134"/>
                      <a:pt x="77" y="134"/>
                      <a:pt x="78" y="133"/>
                    </a:cubicBezTo>
                    <a:cubicBezTo>
                      <a:pt x="79" y="132"/>
                      <a:pt x="79" y="132"/>
                      <a:pt x="79" y="131"/>
                    </a:cubicBezTo>
                    <a:cubicBezTo>
                      <a:pt x="79" y="131"/>
                      <a:pt x="80" y="130"/>
                      <a:pt x="80" y="130"/>
                    </a:cubicBezTo>
                    <a:cubicBezTo>
                      <a:pt x="80" y="129"/>
                      <a:pt x="80" y="128"/>
                      <a:pt x="81" y="128"/>
                    </a:cubicBezTo>
                    <a:cubicBezTo>
                      <a:pt x="81" y="127"/>
                      <a:pt x="81" y="126"/>
                      <a:pt x="81" y="126"/>
                    </a:cubicBezTo>
                    <a:cubicBezTo>
                      <a:pt x="81" y="125"/>
                      <a:pt x="82" y="124"/>
                      <a:pt x="82" y="122"/>
                    </a:cubicBezTo>
                    <a:cubicBezTo>
                      <a:pt x="82" y="121"/>
                      <a:pt x="81" y="120"/>
                      <a:pt x="81" y="119"/>
                    </a:cubicBezTo>
                    <a:cubicBezTo>
                      <a:pt x="80" y="118"/>
                      <a:pt x="80" y="118"/>
                      <a:pt x="80" y="117"/>
                    </a:cubicBezTo>
                    <a:cubicBezTo>
                      <a:pt x="80" y="117"/>
                      <a:pt x="80" y="117"/>
                      <a:pt x="79" y="116"/>
                    </a:cubicBezTo>
                    <a:cubicBezTo>
                      <a:pt x="78" y="115"/>
                      <a:pt x="78" y="114"/>
                      <a:pt x="77" y="113"/>
                    </a:cubicBezTo>
                    <a:cubicBezTo>
                      <a:pt x="75" y="111"/>
                      <a:pt x="73" y="109"/>
                      <a:pt x="71" y="108"/>
                    </a:cubicBezTo>
                    <a:cubicBezTo>
                      <a:pt x="71" y="108"/>
                      <a:pt x="71" y="108"/>
                      <a:pt x="71" y="108"/>
                    </a:cubicBezTo>
                    <a:cubicBezTo>
                      <a:pt x="70" y="108"/>
                      <a:pt x="70" y="107"/>
                      <a:pt x="70" y="107"/>
                    </a:cubicBezTo>
                    <a:cubicBezTo>
                      <a:pt x="69" y="107"/>
                      <a:pt x="68" y="106"/>
                      <a:pt x="67" y="105"/>
                    </a:cubicBezTo>
                    <a:cubicBezTo>
                      <a:pt x="66" y="105"/>
                      <a:pt x="65" y="105"/>
                      <a:pt x="64" y="104"/>
                    </a:cubicBezTo>
                    <a:cubicBezTo>
                      <a:pt x="63" y="103"/>
                      <a:pt x="62" y="103"/>
                      <a:pt x="62" y="102"/>
                    </a:cubicBezTo>
                    <a:cubicBezTo>
                      <a:pt x="61" y="102"/>
                      <a:pt x="61" y="101"/>
                      <a:pt x="61" y="101"/>
                    </a:cubicBezTo>
                    <a:cubicBezTo>
                      <a:pt x="60" y="100"/>
                      <a:pt x="60" y="100"/>
                      <a:pt x="60" y="99"/>
                    </a:cubicBezTo>
                    <a:cubicBezTo>
                      <a:pt x="60" y="98"/>
                      <a:pt x="60" y="98"/>
                      <a:pt x="60" y="97"/>
                    </a:cubicBezTo>
                    <a:cubicBezTo>
                      <a:pt x="58" y="97"/>
                      <a:pt x="57" y="96"/>
                      <a:pt x="56" y="96"/>
                    </a:cubicBezTo>
                    <a:cubicBezTo>
                      <a:pt x="57" y="96"/>
                      <a:pt x="58" y="97"/>
                      <a:pt x="60" y="97"/>
                    </a:cubicBezTo>
                    <a:cubicBezTo>
                      <a:pt x="60" y="96"/>
                      <a:pt x="60" y="94"/>
                      <a:pt x="59" y="93"/>
                    </a:cubicBezTo>
                    <a:cubicBezTo>
                      <a:pt x="59" y="93"/>
                      <a:pt x="59" y="93"/>
                      <a:pt x="59" y="93"/>
                    </a:cubicBezTo>
                    <a:cubicBezTo>
                      <a:pt x="59" y="91"/>
                      <a:pt x="59" y="90"/>
                      <a:pt x="59" y="88"/>
                    </a:cubicBezTo>
                    <a:cubicBezTo>
                      <a:pt x="58" y="88"/>
                      <a:pt x="59" y="87"/>
                      <a:pt x="58" y="86"/>
                    </a:cubicBezTo>
                    <a:cubicBezTo>
                      <a:pt x="58" y="85"/>
                      <a:pt x="58" y="84"/>
                      <a:pt x="57" y="82"/>
                    </a:cubicBezTo>
                    <a:cubicBezTo>
                      <a:pt x="57" y="81"/>
                      <a:pt x="57" y="81"/>
                      <a:pt x="57" y="80"/>
                    </a:cubicBezTo>
                    <a:cubicBezTo>
                      <a:pt x="57" y="80"/>
                      <a:pt x="57" y="80"/>
                      <a:pt x="57" y="80"/>
                    </a:cubicBezTo>
                    <a:cubicBezTo>
                      <a:pt x="57" y="80"/>
                      <a:pt x="57" y="80"/>
                      <a:pt x="58" y="80"/>
                    </a:cubicBezTo>
                    <a:cubicBezTo>
                      <a:pt x="58" y="80"/>
                      <a:pt x="58" y="80"/>
                      <a:pt x="58" y="81"/>
                    </a:cubicBezTo>
                    <a:cubicBezTo>
                      <a:pt x="58" y="81"/>
                      <a:pt x="58" y="81"/>
                      <a:pt x="58" y="81"/>
                    </a:cubicBezTo>
                    <a:cubicBezTo>
                      <a:pt x="59" y="82"/>
                      <a:pt x="59" y="83"/>
                      <a:pt x="60" y="83"/>
                    </a:cubicBezTo>
                    <a:cubicBezTo>
                      <a:pt x="60" y="84"/>
                      <a:pt x="60" y="84"/>
                      <a:pt x="61" y="84"/>
                    </a:cubicBezTo>
                    <a:cubicBezTo>
                      <a:pt x="62" y="85"/>
                      <a:pt x="63" y="87"/>
                      <a:pt x="64" y="88"/>
                    </a:cubicBezTo>
                    <a:cubicBezTo>
                      <a:pt x="65" y="89"/>
                      <a:pt x="66" y="90"/>
                      <a:pt x="67" y="92"/>
                    </a:cubicBezTo>
                    <a:cubicBezTo>
                      <a:pt x="68" y="92"/>
                      <a:pt x="69" y="93"/>
                      <a:pt x="69" y="94"/>
                    </a:cubicBezTo>
                    <a:cubicBezTo>
                      <a:pt x="70" y="94"/>
                      <a:pt x="71" y="95"/>
                      <a:pt x="71" y="95"/>
                    </a:cubicBezTo>
                    <a:cubicBezTo>
                      <a:pt x="72" y="95"/>
                      <a:pt x="72" y="96"/>
                      <a:pt x="73" y="96"/>
                    </a:cubicBezTo>
                    <a:cubicBezTo>
                      <a:pt x="73" y="97"/>
                      <a:pt x="74" y="97"/>
                      <a:pt x="74" y="97"/>
                    </a:cubicBezTo>
                    <a:cubicBezTo>
                      <a:pt x="75" y="98"/>
                      <a:pt x="76" y="99"/>
                      <a:pt x="78" y="99"/>
                    </a:cubicBezTo>
                    <a:cubicBezTo>
                      <a:pt x="78" y="99"/>
                      <a:pt x="79" y="99"/>
                      <a:pt x="80" y="99"/>
                    </a:cubicBezTo>
                    <a:cubicBezTo>
                      <a:pt x="80" y="99"/>
                      <a:pt x="81" y="99"/>
                      <a:pt x="81" y="99"/>
                    </a:cubicBezTo>
                    <a:cubicBezTo>
                      <a:pt x="81" y="100"/>
                      <a:pt x="82" y="100"/>
                      <a:pt x="82" y="100"/>
                    </a:cubicBezTo>
                    <a:cubicBezTo>
                      <a:pt x="83" y="100"/>
                      <a:pt x="85" y="99"/>
                      <a:pt x="85" y="98"/>
                    </a:cubicBezTo>
                    <a:cubicBezTo>
                      <a:pt x="85" y="97"/>
                      <a:pt x="85" y="97"/>
                      <a:pt x="86" y="96"/>
                    </a:cubicBezTo>
                    <a:cubicBezTo>
                      <a:pt x="86" y="96"/>
                      <a:pt x="85" y="95"/>
                      <a:pt x="85" y="95"/>
                    </a:cubicBezTo>
                    <a:cubicBezTo>
                      <a:pt x="85" y="94"/>
                      <a:pt x="85" y="93"/>
                      <a:pt x="85" y="93"/>
                    </a:cubicBezTo>
                    <a:close/>
                    <a:moveTo>
                      <a:pt x="32" y="101"/>
                    </a:moveTo>
                    <a:cubicBezTo>
                      <a:pt x="32" y="101"/>
                      <a:pt x="32" y="101"/>
                      <a:pt x="32" y="100"/>
                    </a:cubicBezTo>
                    <a:cubicBezTo>
                      <a:pt x="32" y="101"/>
                      <a:pt x="32" y="101"/>
                      <a:pt x="32" y="101"/>
                    </a:cubicBezTo>
                    <a:cubicBezTo>
                      <a:pt x="33" y="102"/>
                      <a:pt x="33" y="102"/>
                      <a:pt x="34" y="102"/>
                    </a:cubicBezTo>
                    <a:cubicBezTo>
                      <a:pt x="33" y="102"/>
                      <a:pt x="33" y="102"/>
                      <a:pt x="32" y="101"/>
                    </a:cubicBezTo>
                    <a:close/>
                    <a:moveTo>
                      <a:pt x="38" y="95"/>
                    </a:moveTo>
                    <a:cubicBezTo>
                      <a:pt x="38" y="95"/>
                      <a:pt x="38" y="95"/>
                      <a:pt x="38" y="95"/>
                    </a:cubicBezTo>
                    <a:cubicBezTo>
                      <a:pt x="37" y="95"/>
                      <a:pt x="37" y="95"/>
                      <a:pt x="36" y="95"/>
                    </a:cubicBezTo>
                    <a:cubicBezTo>
                      <a:pt x="37" y="95"/>
                      <a:pt x="37" y="95"/>
                      <a:pt x="38" y="95"/>
                    </a:cubicBezTo>
                    <a:close/>
                    <a:moveTo>
                      <a:pt x="37" y="97"/>
                    </a:moveTo>
                    <a:cubicBezTo>
                      <a:pt x="37" y="97"/>
                      <a:pt x="37" y="96"/>
                      <a:pt x="37" y="96"/>
                    </a:cubicBezTo>
                    <a:cubicBezTo>
                      <a:pt x="37" y="96"/>
                      <a:pt x="37" y="96"/>
                      <a:pt x="37" y="96"/>
                    </a:cubicBezTo>
                    <a:cubicBezTo>
                      <a:pt x="37" y="96"/>
                      <a:pt x="37" y="97"/>
                      <a:pt x="37" y="97"/>
                    </a:cubicBezTo>
                    <a:close/>
                    <a:moveTo>
                      <a:pt x="38" y="104"/>
                    </a:moveTo>
                    <a:cubicBezTo>
                      <a:pt x="38" y="104"/>
                      <a:pt x="38" y="104"/>
                      <a:pt x="37" y="104"/>
                    </a:cubicBezTo>
                    <a:cubicBezTo>
                      <a:pt x="37" y="104"/>
                      <a:pt x="37" y="104"/>
                      <a:pt x="37" y="104"/>
                    </a:cubicBezTo>
                    <a:cubicBezTo>
                      <a:pt x="38" y="104"/>
                      <a:pt x="38" y="104"/>
                      <a:pt x="38" y="104"/>
                    </a:cubicBezTo>
                    <a:cubicBezTo>
                      <a:pt x="38" y="104"/>
                      <a:pt x="38" y="105"/>
                      <a:pt x="38" y="105"/>
                    </a:cubicBezTo>
                    <a:cubicBezTo>
                      <a:pt x="38" y="105"/>
                      <a:pt x="38" y="104"/>
                      <a:pt x="38" y="104"/>
                    </a:cubicBezTo>
                    <a:close/>
                    <a:moveTo>
                      <a:pt x="40" y="86"/>
                    </a:moveTo>
                    <a:cubicBezTo>
                      <a:pt x="40" y="86"/>
                      <a:pt x="40" y="86"/>
                      <a:pt x="40" y="86"/>
                    </a:cubicBezTo>
                    <a:cubicBezTo>
                      <a:pt x="40" y="86"/>
                      <a:pt x="40" y="86"/>
                      <a:pt x="40" y="86"/>
                    </a:cubicBezTo>
                    <a:cubicBezTo>
                      <a:pt x="40" y="86"/>
                      <a:pt x="40" y="86"/>
                      <a:pt x="40" y="86"/>
                    </a:cubicBezTo>
                    <a:close/>
                    <a:moveTo>
                      <a:pt x="48" y="90"/>
                    </a:moveTo>
                    <a:cubicBezTo>
                      <a:pt x="48" y="90"/>
                      <a:pt x="48" y="90"/>
                      <a:pt x="48" y="90"/>
                    </a:cubicBezTo>
                    <a:cubicBezTo>
                      <a:pt x="48" y="90"/>
                      <a:pt x="48" y="90"/>
                      <a:pt x="48" y="90"/>
                    </a:cubicBezTo>
                    <a:cubicBezTo>
                      <a:pt x="48" y="90"/>
                      <a:pt x="48" y="90"/>
                      <a:pt x="48" y="90"/>
                    </a:cubicBezTo>
                    <a:close/>
                    <a:moveTo>
                      <a:pt x="48" y="77"/>
                    </a:moveTo>
                    <a:cubicBezTo>
                      <a:pt x="48" y="78"/>
                      <a:pt x="48" y="78"/>
                      <a:pt x="47" y="79"/>
                    </a:cubicBezTo>
                    <a:cubicBezTo>
                      <a:pt x="48" y="78"/>
                      <a:pt x="48" y="78"/>
                      <a:pt x="48" y="77"/>
                    </a:cubicBezTo>
                    <a:cubicBezTo>
                      <a:pt x="49" y="76"/>
                      <a:pt x="49" y="75"/>
                      <a:pt x="50" y="73"/>
                    </a:cubicBezTo>
                    <a:cubicBezTo>
                      <a:pt x="49" y="75"/>
                      <a:pt x="49" y="76"/>
                      <a:pt x="48" y="77"/>
                    </a:cubicBezTo>
                    <a:close/>
                    <a:moveTo>
                      <a:pt x="43" y="119"/>
                    </a:moveTo>
                    <a:cubicBezTo>
                      <a:pt x="43" y="119"/>
                      <a:pt x="44" y="119"/>
                      <a:pt x="44" y="119"/>
                    </a:cubicBezTo>
                    <a:cubicBezTo>
                      <a:pt x="44" y="119"/>
                      <a:pt x="44" y="119"/>
                      <a:pt x="44" y="119"/>
                    </a:cubicBezTo>
                    <a:cubicBezTo>
                      <a:pt x="44" y="119"/>
                      <a:pt x="43" y="119"/>
                      <a:pt x="43" y="119"/>
                    </a:cubicBezTo>
                    <a:close/>
                    <a:moveTo>
                      <a:pt x="34" y="206"/>
                    </a:moveTo>
                    <a:cubicBezTo>
                      <a:pt x="34" y="206"/>
                      <a:pt x="33" y="206"/>
                      <a:pt x="33" y="206"/>
                    </a:cubicBezTo>
                    <a:cubicBezTo>
                      <a:pt x="33" y="206"/>
                      <a:pt x="34" y="206"/>
                      <a:pt x="34" y="206"/>
                    </a:cubicBezTo>
                    <a:cubicBezTo>
                      <a:pt x="35" y="205"/>
                      <a:pt x="35" y="204"/>
                      <a:pt x="35" y="204"/>
                    </a:cubicBezTo>
                    <a:cubicBezTo>
                      <a:pt x="35" y="204"/>
                      <a:pt x="35" y="205"/>
                      <a:pt x="34" y="206"/>
                    </a:cubicBezTo>
                    <a:close/>
                    <a:moveTo>
                      <a:pt x="36" y="197"/>
                    </a:moveTo>
                    <a:cubicBezTo>
                      <a:pt x="36" y="197"/>
                      <a:pt x="36" y="197"/>
                      <a:pt x="36" y="197"/>
                    </a:cubicBezTo>
                    <a:cubicBezTo>
                      <a:pt x="36" y="197"/>
                      <a:pt x="36" y="197"/>
                      <a:pt x="36" y="197"/>
                    </a:cubicBezTo>
                    <a:cubicBezTo>
                      <a:pt x="36" y="197"/>
                      <a:pt x="36" y="197"/>
                      <a:pt x="36" y="197"/>
                    </a:cubicBezTo>
                    <a:cubicBezTo>
                      <a:pt x="36" y="197"/>
                      <a:pt x="36" y="197"/>
                      <a:pt x="36" y="197"/>
                    </a:cubicBezTo>
                    <a:close/>
                    <a:moveTo>
                      <a:pt x="37" y="196"/>
                    </a:moveTo>
                    <a:cubicBezTo>
                      <a:pt x="37" y="196"/>
                      <a:pt x="37" y="196"/>
                      <a:pt x="37" y="196"/>
                    </a:cubicBezTo>
                    <a:cubicBezTo>
                      <a:pt x="37" y="196"/>
                      <a:pt x="37" y="197"/>
                      <a:pt x="37" y="197"/>
                    </a:cubicBezTo>
                    <a:cubicBezTo>
                      <a:pt x="37" y="197"/>
                      <a:pt x="37" y="196"/>
                      <a:pt x="37" y="196"/>
                    </a:cubicBezTo>
                    <a:cubicBezTo>
                      <a:pt x="37" y="196"/>
                      <a:pt x="37" y="196"/>
                      <a:pt x="37" y="196"/>
                    </a:cubicBezTo>
                    <a:cubicBezTo>
                      <a:pt x="37" y="196"/>
                      <a:pt x="37" y="196"/>
                      <a:pt x="37" y="196"/>
                    </a:cubicBezTo>
                    <a:cubicBezTo>
                      <a:pt x="37" y="196"/>
                      <a:pt x="37" y="196"/>
                      <a:pt x="37" y="196"/>
                    </a:cubicBezTo>
                    <a:cubicBezTo>
                      <a:pt x="37" y="196"/>
                      <a:pt x="37" y="196"/>
                      <a:pt x="37" y="196"/>
                    </a:cubicBezTo>
                    <a:cubicBezTo>
                      <a:pt x="37" y="196"/>
                      <a:pt x="37" y="196"/>
                      <a:pt x="37" y="196"/>
                    </a:cubicBezTo>
                    <a:close/>
                    <a:moveTo>
                      <a:pt x="42" y="194"/>
                    </a:moveTo>
                    <a:cubicBezTo>
                      <a:pt x="42" y="194"/>
                      <a:pt x="42" y="195"/>
                      <a:pt x="42" y="195"/>
                    </a:cubicBezTo>
                    <a:cubicBezTo>
                      <a:pt x="42" y="195"/>
                      <a:pt x="42" y="194"/>
                      <a:pt x="42" y="194"/>
                    </a:cubicBezTo>
                    <a:cubicBezTo>
                      <a:pt x="42" y="194"/>
                      <a:pt x="43" y="193"/>
                      <a:pt x="43" y="193"/>
                    </a:cubicBezTo>
                    <a:cubicBezTo>
                      <a:pt x="43" y="193"/>
                      <a:pt x="42" y="194"/>
                      <a:pt x="42" y="194"/>
                    </a:cubicBezTo>
                    <a:close/>
                    <a:moveTo>
                      <a:pt x="51" y="161"/>
                    </a:moveTo>
                    <a:cubicBezTo>
                      <a:pt x="51" y="160"/>
                      <a:pt x="51" y="160"/>
                      <a:pt x="51" y="160"/>
                    </a:cubicBezTo>
                    <a:cubicBezTo>
                      <a:pt x="51" y="160"/>
                      <a:pt x="51" y="160"/>
                      <a:pt x="51" y="161"/>
                    </a:cubicBezTo>
                    <a:cubicBezTo>
                      <a:pt x="51" y="161"/>
                      <a:pt x="51" y="161"/>
                      <a:pt x="52" y="161"/>
                    </a:cubicBezTo>
                    <a:cubicBezTo>
                      <a:pt x="51" y="161"/>
                      <a:pt x="51" y="161"/>
                      <a:pt x="51" y="161"/>
                    </a:cubicBezTo>
                    <a:close/>
                    <a:moveTo>
                      <a:pt x="58" y="183"/>
                    </a:moveTo>
                    <a:cubicBezTo>
                      <a:pt x="58" y="183"/>
                      <a:pt x="58" y="183"/>
                      <a:pt x="58" y="183"/>
                    </a:cubicBezTo>
                    <a:cubicBezTo>
                      <a:pt x="58" y="183"/>
                      <a:pt x="57" y="183"/>
                      <a:pt x="57" y="182"/>
                    </a:cubicBezTo>
                    <a:cubicBezTo>
                      <a:pt x="57" y="183"/>
                      <a:pt x="58" y="183"/>
                      <a:pt x="58" y="183"/>
                    </a:cubicBezTo>
                    <a:close/>
                    <a:moveTo>
                      <a:pt x="69" y="148"/>
                    </a:moveTo>
                    <a:cubicBezTo>
                      <a:pt x="69" y="148"/>
                      <a:pt x="69" y="148"/>
                      <a:pt x="69" y="148"/>
                    </a:cubicBezTo>
                    <a:cubicBezTo>
                      <a:pt x="69" y="148"/>
                      <a:pt x="69" y="148"/>
                      <a:pt x="69" y="148"/>
                    </a:cubicBezTo>
                    <a:cubicBezTo>
                      <a:pt x="69" y="148"/>
                      <a:pt x="69" y="148"/>
                      <a:pt x="69" y="148"/>
                    </a:cubicBezTo>
                    <a:close/>
                    <a:moveTo>
                      <a:pt x="69" y="113"/>
                    </a:moveTo>
                    <a:cubicBezTo>
                      <a:pt x="69" y="113"/>
                      <a:pt x="69" y="113"/>
                      <a:pt x="69" y="113"/>
                    </a:cubicBezTo>
                    <a:cubicBezTo>
                      <a:pt x="69" y="113"/>
                      <a:pt x="69" y="113"/>
                      <a:pt x="69" y="113"/>
                    </a:cubicBezTo>
                    <a:cubicBezTo>
                      <a:pt x="69" y="112"/>
                      <a:pt x="68" y="111"/>
                      <a:pt x="67" y="110"/>
                    </a:cubicBezTo>
                    <a:cubicBezTo>
                      <a:pt x="68" y="111"/>
                      <a:pt x="69" y="112"/>
                      <a:pt x="69" y="113"/>
                    </a:cubicBezTo>
                    <a:close/>
                    <a:moveTo>
                      <a:pt x="71" y="120"/>
                    </a:moveTo>
                    <a:cubicBezTo>
                      <a:pt x="71" y="120"/>
                      <a:pt x="72" y="120"/>
                      <a:pt x="72" y="120"/>
                    </a:cubicBezTo>
                    <a:cubicBezTo>
                      <a:pt x="72" y="120"/>
                      <a:pt x="71" y="120"/>
                      <a:pt x="71" y="120"/>
                    </a:cubicBezTo>
                    <a:cubicBezTo>
                      <a:pt x="70" y="118"/>
                      <a:pt x="68" y="116"/>
                      <a:pt x="67" y="115"/>
                    </a:cubicBezTo>
                    <a:cubicBezTo>
                      <a:pt x="68" y="116"/>
                      <a:pt x="70" y="118"/>
                      <a:pt x="71" y="120"/>
                    </a:cubicBezTo>
                    <a:close/>
                    <a:moveTo>
                      <a:pt x="56" y="79"/>
                    </a:moveTo>
                    <a:cubicBezTo>
                      <a:pt x="56" y="79"/>
                      <a:pt x="56" y="79"/>
                      <a:pt x="56" y="79"/>
                    </a:cubicBezTo>
                    <a:cubicBezTo>
                      <a:pt x="56" y="79"/>
                      <a:pt x="56" y="79"/>
                      <a:pt x="57" y="79"/>
                    </a:cubicBezTo>
                    <a:cubicBezTo>
                      <a:pt x="57" y="79"/>
                      <a:pt x="57" y="79"/>
                      <a:pt x="57" y="79"/>
                    </a:cubicBezTo>
                    <a:cubicBezTo>
                      <a:pt x="57" y="79"/>
                      <a:pt x="56" y="79"/>
                      <a:pt x="56" y="79"/>
                    </a:cubicBezTo>
                    <a:close/>
                    <a:moveTo>
                      <a:pt x="73" y="93"/>
                    </a:moveTo>
                    <a:cubicBezTo>
                      <a:pt x="73" y="93"/>
                      <a:pt x="73" y="93"/>
                      <a:pt x="73" y="93"/>
                    </a:cubicBezTo>
                    <a:cubicBezTo>
                      <a:pt x="74" y="93"/>
                      <a:pt x="74" y="93"/>
                      <a:pt x="74" y="94"/>
                    </a:cubicBezTo>
                    <a:cubicBezTo>
                      <a:pt x="74" y="93"/>
                      <a:pt x="74" y="93"/>
                      <a:pt x="73" y="9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Freeform 18">
                <a:extLst>
                  <a:ext uri="{FF2B5EF4-FFF2-40B4-BE49-F238E27FC236}">
                    <a16:creationId xmlns="" xmlns:a16="http://schemas.microsoft.com/office/drawing/2014/main" id="{CD1163C1-EE02-4A6E-A0E5-749297CD131B}"/>
                  </a:ext>
                </a:extLst>
              </p:cNvPr>
              <p:cNvSpPr>
                <a:spLocks noEditPoints="1"/>
              </p:cNvSpPr>
              <p:nvPr/>
            </p:nvSpPr>
            <p:spPr bwMode="auto">
              <a:xfrm>
                <a:off x="7162094" y="2940747"/>
                <a:ext cx="1636713" cy="962025"/>
              </a:xfrm>
              <a:custGeom>
                <a:avLst/>
                <a:gdLst>
                  <a:gd name="T0" fmla="*/ 224 w 259"/>
                  <a:gd name="T1" fmla="*/ 105 h 152"/>
                  <a:gd name="T2" fmla="*/ 208 w 259"/>
                  <a:gd name="T3" fmla="*/ 78 h 152"/>
                  <a:gd name="T4" fmla="*/ 178 w 259"/>
                  <a:gd name="T5" fmla="*/ 53 h 152"/>
                  <a:gd name="T6" fmla="*/ 176 w 259"/>
                  <a:gd name="T7" fmla="*/ 70 h 152"/>
                  <a:gd name="T8" fmla="*/ 193 w 259"/>
                  <a:gd name="T9" fmla="*/ 94 h 152"/>
                  <a:gd name="T10" fmla="*/ 209 w 259"/>
                  <a:gd name="T11" fmla="*/ 106 h 152"/>
                  <a:gd name="T12" fmla="*/ 188 w 259"/>
                  <a:gd name="T13" fmla="*/ 104 h 152"/>
                  <a:gd name="T14" fmla="*/ 174 w 259"/>
                  <a:gd name="T15" fmla="*/ 98 h 152"/>
                  <a:gd name="T16" fmla="*/ 150 w 259"/>
                  <a:gd name="T17" fmla="*/ 64 h 152"/>
                  <a:gd name="T18" fmla="*/ 135 w 259"/>
                  <a:gd name="T19" fmla="*/ 82 h 152"/>
                  <a:gd name="T20" fmla="*/ 140 w 259"/>
                  <a:gd name="T21" fmla="*/ 90 h 152"/>
                  <a:gd name="T22" fmla="*/ 118 w 259"/>
                  <a:gd name="T23" fmla="*/ 69 h 152"/>
                  <a:gd name="T24" fmla="*/ 95 w 259"/>
                  <a:gd name="T25" fmla="*/ 57 h 152"/>
                  <a:gd name="T26" fmla="*/ 88 w 259"/>
                  <a:gd name="T27" fmla="*/ 67 h 152"/>
                  <a:gd name="T28" fmla="*/ 74 w 259"/>
                  <a:gd name="T29" fmla="*/ 32 h 152"/>
                  <a:gd name="T30" fmla="*/ 64 w 259"/>
                  <a:gd name="T31" fmla="*/ 48 h 152"/>
                  <a:gd name="T32" fmla="*/ 64 w 259"/>
                  <a:gd name="T33" fmla="*/ 53 h 152"/>
                  <a:gd name="T34" fmla="*/ 37 w 259"/>
                  <a:gd name="T35" fmla="*/ 32 h 152"/>
                  <a:gd name="T36" fmla="*/ 33 w 259"/>
                  <a:gd name="T37" fmla="*/ 20 h 152"/>
                  <a:gd name="T38" fmla="*/ 2 w 259"/>
                  <a:gd name="T39" fmla="*/ 10 h 152"/>
                  <a:gd name="T40" fmla="*/ 31 w 259"/>
                  <a:gd name="T41" fmla="*/ 33 h 152"/>
                  <a:gd name="T42" fmla="*/ 35 w 259"/>
                  <a:gd name="T43" fmla="*/ 53 h 152"/>
                  <a:gd name="T44" fmla="*/ 42 w 259"/>
                  <a:gd name="T45" fmla="*/ 66 h 152"/>
                  <a:gd name="T46" fmla="*/ 69 w 259"/>
                  <a:gd name="T47" fmla="*/ 69 h 152"/>
                  <a:gd name="T48" fmla="*/ 92 w 259"/>
                  <a:gd name="T49" fmla="*/ 75 h 152"/>
                  <a:gd name="T50" fmla="*/ 75 w 259"/>
                  <a:gd name="T51" fmla="*/ 84 h 152"/>
                  <a:gd name="T52" fmla="*/ 87 w 259"/>
                  <a:gd name="T53" fmla="*/ 102 h 152"/>
                  <a:gd name="T54" fmla="*/ 118 w 259"/>
                  <a:gd name="T55" fmla="*/ 89 h 152"/>
                  <a:gd name="T56" fmla="*/ 132 w 259"/>
                  <a:gd name="T57" fmla="*/ 93 h 152"/>
                  <a:gd name="T58" fmla="*/ 157 w 259"/>
                  <a:gd name="T59" fmla="*/ 105 h 152"/>
                  <a:gd name="T60" fmla="*/ 110 w 259"/>
                  <a:gd name="T61" fmla="*/ 119 h 152"/>
                  <a:gd name="T62" fmla="*/ 135 w 259"/>
                  <a:gd name="T63" fmla="*/ 130 h 152"/>
                  <a:gd name="T64" fmla="*/ 169 w 259"/>
                  <a:gd name="T65" fmla="*/ 109 h 152"/>
                  <a:gd name="T66" fmla="*/ 201 w 259"/>
                  <a:gd name="T67" fmla="*/ 113 h 152"/>
                  <a:gd name="T68" fmla="*/ 204 w 259"/>
                  <a:gd name="T69" fmla="*/ 117 h 152"/>
                  <a:gd name="T70" fmla="*/ 177 w 259"/>
                  <a:gd name="T71" fmla="*/ 126 h 152"/>
                  <a:gd name="T72" fmla="*/ 161 w 259"/>
                  <a:gd name="T73" fmla="*/ 148 h 152"/>
                  <a:gd name="T74" fmla="*/ 197 w 259"/>
                  <a:gd name="T75" fmla="*/ 145 h 152"/>
                  <a:gd name="T76" fmla="*/ 227 w 259"/>
                  <a:gd name="T77" fmla="*/ 112 h 152"/>
                  <a:gd name="T78" fmla="*/ 259 w 259"/>
                  <a:gd name="T79" fmla="*/ 105 h 152"/>
                  <a:gd name="T80" fmla="*/ 188 w 259"/>
                  <a:gd name="T81" fmla="*/ 72 h 152"/>
                  <a:gd name="T82" fmla="*/ 193 w 259"/>
                  <a:gd name="T83" fmla="*/ 73 h 152"/>
                  <a:gd name="T84" fmla="*/ 31 w 259"/>
                  <a:gd name="T85" fmla="*/ 20 h 152"/>
                  <a:gd name="T86" fmla="*/ 19 w 259"/>
                  <a:gd name="T87" fmla="*/ 14 h 152"/>
                  <a:gd name="T88" fmla="*/ 31 w 259"/>
                  <a:gd name="T89" fmla="*/ 29 h 152"/>
                  <a:gd name="T90" fmla="*/ 40 w 259"/>
                  <a:gd name="T91" fmla="*/ 60 h 152"/>
                  <a:gd name="T92" fmla="*/ 59 w 259"/>
                  <a:gd name="T93" fmla="*/ 60 h 152"/>
                  <a:gd name="T94" fmla="*/ 54 w 259"/>
                  <a:gd name="T95" fmla="*/ 64 h 152"/>
                  <a:gd name="T96" fmla="*/ 90 w 259"/>
                  <a:gd name="T97" fmla="*/ 96 h 152"/>
                  <a:gd name="T98" fmla="*/ 142 w 259"/>
                  <a:gd name="T99" fmla="*/ 93 h 152"/>
                  <a:gd name="T100" fmla="*/ 150 w 259"/>
                  <a:gd name="T101" fmla="*/ 79 h 152"/>
                  <a:gd name="T102" fmla="*/ 127 w 259"/>
                  <a:gd name="T103" fmla="*/ 120 h 152"/>
                  <a:gd name="T104" fmla="*/ 144 w 259"/>
                  <a:gd name="T105" fmla="*/ 110 h 152"/>
                  <a:gd name="T106" fmla="*/ 174 w 259"/>
                  <a:gd name="T107" fmla="*/ 134 h 152"/>
                  <a:gd name="T108" fmla="*/ 207 w 259"/>
                  <a:gd name="T109" fmla="*/ 113 h 152"/>
                  <a:gd name="T110" fmla="*/ 219 w 259"/>
                  <a:gd name="T111" fmla="*/ 106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59" h="152">
                    <a:moveTo>
                      <a:pt x="240" y="107"/>
                    </a:moveTo>
                    <a:cubicBezTo>
                      <a:pt x="240" y="107"/>
                      <a:pt x="239" y="107"/>
                      <a:pt x="239" y="107"/>
                    </a:cubicBezTo>
                    <a:cubicBezTo>
                      <a:pt x="236" y="107"/>
                      <a:pt x="233" y="107"/>
                      <a:pt x="231" y="108"/>
                    </a:cubicBezTo>
                    <a:cubicBezTo>
                      <a:pt x="230" y="108"/>
                      <a:pt x="229" y="107"/>
                      <a:pt x="228" y="107"/>
                    </a:cubicBezTo>
                    <a:cubicBezTo>
                      <a:pt x="228" y="107"/>
                      <a:pt x="227" y="107"/>
                      <a:pt x="227" y="107"/>
                    </a:cubicBezTo>
                    <a:cubicBezTo>
                      <a:pt x="225" y="107"/>
                      <a:pt x="225" y="107"/>
                      <a:pt x="226" y="105"/>
                    </a:cubicBezTo>
                    <a:cubicBezTo>
                      <a:pt x="225" y="105"/>
                      <a:pt x="224" y="105"/>
                      <a:pt x="224" y="105"/>
                    </a:cubicBezTo>
                    <a:cubicBezTo>
                      <a:pt x="224" y="105"/>
                      <a:pt x="224" y="105"/>
                      <a:pt x="224" y="105"/>
                    </a:cubicBezTo>
                    <a:cubicBezTo>
                      <a:pt x="224" y="105"/>
                      <a:pt x="225" y="105"/>
                      <a:pt x="226" y="105"/>
                    </a:cubicBezTo>
                    <a:cubicBezTo>
                      <a:pt x="226" y="103"/>
                      <a:pt x="225" y="101"/>
                      <a:pt x="223" y="101"/>
                    </a:cubicBezTo>
                    <a:cubicBezTo>
                      <a:pt x="223" y="101"/>
                      <a:pt x="223" y="101"/>
                      <a:pt x="223" y="101"/>
                    </a:cubicBezTo>
                    <a:cubicBezTo>
                      <a:pt x="222" y="100"/>
                      <a:pt x="221" y="100"/>
                      <a:pt x="219" y="99"/>
                    </a:cubicBezTo>
                    <a:cubicBezTo>
                      <a:pt x="219" y="98"/>
                      <a:pt x="218" y="96"/>
                      <a:pt x="217" y="95"/>
                    </a:cubicBezTo>
                    <a:cubicBezTo>
                      <a:pt x="217" y="94"/>
                      <a:pt x="216" y="94"/>
                      <a:pt x="216" y="93"/>
                    </a:cubicBezTo>
                    <a:cubicBezTo>
                      <a:pt x="214" y="90"/>
                      <a:pt x="213" y="88"/>
                      <a:pt x="211" y="85"/>
                    </a:cubicBezTo>
                    <a:cubicBezTo>
                      <a:pt x="210" y="82"/>
                      <a:pt x="209" y="80"/>
                      <a:pt x="208" y="78"/>
                    </a:cubicBezTo>
                    <a:cubicBezTo>
                      <a:pt x="208" y="76"/>
                      <a:pt x="207" y="75"/>
                      <a:pt x="207" y="74"/>
                    </a:cubicBezTo>
                    <a:cubicBezTo>
                      <a:pt x="206" y="73"/>
                      <a:pt x="206" y="71"/>
                      <a:pt x="205" y="70"/>
                    </a:cubicBezTo>
                    <a:cubicBezTo>
                      <a:pt x="204" y="68"/>
                      <a:pt x="203" y="66"/>
                      <a:pt x="201" y="64"/>
                    </a:cubicBezTo>
                    <a:cubicBezTo>
                      <a:pt x="199" y="62"/>
                      <a:pt x="197" y="60"/>
                      <a:pt x="195" y="58"/>
                    </a:cubicBezTo>
                    <a:cubicBezTo>
                      <a:pt x="194" y="57"/>
                      <a:pt x="193" y="56"/>
                      <a:pt x="192" y="55"/>
                    </a:cubicBezTo>
                    <a:cubicBezTo>
                      <a:pt x="190" y="54"/>
                      <a:pt x="188" y="53"/>
                      <a:pt x="186" y="53"/>
                    </a:cubicBezTo>
                    <a:cubicBezTo>
                      <a:pt x="184" y="53"/>
                      <a:pt x="182" y="52"/>
                      <a:pt x="179" y="52"/>
                    </a:cubicBezTo>
                    <a:cubicBezTo>
                      <a:pt x="179" y="52"/>
                      <a:pt x="178" y="52"/>
                      <a:pt x="178" y="53"/>
                    </a:cubicBezTo>
                    <a:cubicBezTo>
                      <a:pt x="175" y="53"/>
                      <a:pt x="173" y="54"/>
                      <a:pt x="172" y="58"/>
                    </a:cubicBezTo>
                    <a:cubicBezTo>
                      <a:pt x="172" y="59"/>
                      <a:pt x="172" y="61"/>
                      <a:pt x="172" y="62"/>
                    </a:cubicBezTo>
                    <a:cubicBezTo>
                      <a:pt x="172" y="64"/>
                      <a:pt x="173" y="66"/>
                      <a:pt x="173" y="68"/>
                    </a:cubicBezTo>
                    <a:cubicBezTo>
                      <a:pt x="173" y="69"/>
                      <a:pt x="174" y="70"/>
                      <a:pt x="174" y="71"/>
                    </a:cubicBezTo>
                    <a:cubicBezTo>
                      <a:pt x="175" y="71"/>
                      <a:pt x="175" y="70"/>
                      <a:pt x="175" y="70"/>
                    </a:cubicBezTo>
                    <a:cubicBezTo>
                      <a:pt x="175" y="70"/>
                      <a:pt x="176" y="70"/>
                      <a:pt x="176" y="70"/>
                    </a:cubicBezTo>
                    <a:cubicBezTo>
                      <a:pt x="177" y="70"/>
                      <a:pt x="177" y="70"/>
                      <a:pt x="178" y="70"/>
                    </a:cubicBezTo>
                    <a:cubicBezTo>
                      <a:pt x="177" y="70"/>
                      <a:pt x="177" y="70"/>
                      <a:pt x="176" y="70"/>
                    </a:cubicBezTo>
                    <a:cubicBezTo>
                      <a:pt x="176" y="70"/>
                      <a:pt x="175" y="70"/>
                      <a:pt x="175" y="70"/>
                    </a:cubicBezTo>
                    <a:cubicBezTo>
                      <a:pt x="175" y="70"/>
                      <a:pt x="175" y="71"/>
                      <a:pt x="174" y="71"/>
                    </a:cubicBezTo>
                    <a:cubicBezTo>
                      <a:pt x="175" y="73"/>
                      <a:pt x="176" y="74"/>
                      <a:pt x="176" y="76"/>
                    </a:cubicBezTo>
                    <a:cubicBezTo>
                      <a:pt x="177" y="78"/>
                      <a:pt x="178" y="80"/>
                      <a:pt x="180" y="82"/>
                    </a:cubicBezTo>
                    <a:cubicBezTo>
                      <a:pt x="182" y="83"/>
                      <a:pt x="183" y="85"/>
                      <a:pt x="185" y="86"/>
                    </a:cubicBezTo>
                    <a:cubicBezTo>
                      <a:pt x="185" y="87"/>
                      <a:pt x="186" y="87"/>
                      <a:pt x="186" y="88"/>
                    </a:cubicBezTo>
                    <a:cubicBezTo>
                      <a:pt x="187" y="88"/>
                      <a:pt x="187" y="89"/>
                      <a:pt x="187" y="89"/>
                    </a:cubicBezTo>
                    <a:cubicBezTo>
                      <a:pt x="189" y="91"/>
                      <a:pt x="191" y="93"/>
                      <a:pt x="193" y="94"/>
                    </a:cubicBezTo>
                    <a:cubicBezTo>
                      <a:pt x="194" y="95"/>
                      <a:pt x="194" y="95"/>
                      <a:pt x="195" y="96"/>
                    </a:cubicBezTo>
                    <a:cubicBezTo>
                      <a:pt x="196" y="97"/>
                      <a:pt x="197" y="98"/>
                      <a:pt x="198" y="98"/>
                    </a:cubicBezTo>
                    <a:cubicBezTo>
                      <a:pt x="199" y="98"/>
                      <a:pt x="199" y="98"/>
                      <a:pt x="199" y="98"/>
                    </a:cubicBezTo>
                    <a:cubicBezTo>
                      <a:pt x="202" y="100"/>
                      <a:pt x="205" y="101"/>
                      <a:pt x="207" y="103"/>
                    </a:cubicBezTo>
                    <a:cubicBezTo>
                      <a:pt x="207" y="103"/>
                      <a:pt x="207" y="103"/>
                      <a:pt x="207" y="103"/>
                    </a:cubicBezTo>
                    <a:cubicBezTo>
                      <a:pt x="210" y="104"/>
                      <a:pt x="212" y="105"/>
                      <a:pt x="214" y="106"/>
                    </a:cubicBezTo>
                    <a:cubicBezTo>
                      <a:pt x="215" y="106"/>
                      <a:pt x="216" y="107"/>
                      <a:pt x="217" y="107"/>
                    </a:cubicBezTo>
                    <a:cubicBezTo>
                      <a:pt x="214" y="107"/>
                      <a:pt x="211" y="107"/>
                      <a:pt x="209" y="106"/>
                    </a:cubicBezTo>
                    <a:cubicBezTo>
                      <a:pt x="206" y="106"/>
                      <a:pt x="203" y="106"/>
                      <a:pt x="200" y="105"/>
                    </a:cubicBezTo>
                    <a:cubicBezTo>
                      <a:pt x="199" y="106"/>
                      <a:pt x="198" y="106"/>
                      <a:pt x="197" y="106"/>
                    </a:cubicBezTo>
                    <a:cubicBezTo>
                      <a:pt x="197" y="106"/>
                      <a:pt x="197" y="107"/>
                      <a:pt x="197" y="107"/>
                    </a:cubicBezTo>
                    <a:cubicBezTo>
                      <a:pt x="197" y="107"/>
                      <a:pt x="198" y="108"/>
                      <a:pt x="199" y="108"/>
                    </a:cubicBezTo>
                    <a:cubicBezTo>
                      <a:pt x="198" y="108"/>
                      <a:pt x="197" y="107"/>
                      <a:pt x="197" y="107"/>
                    </a:cubicBezTo>
                    <a:cubicBezTo>
                      <a:pt x="197" y="107"/>
                      <a:pt x="197" y="106"/>
                      <a:pt x="197" y="106"/>
                    </a:cubicBezTo>
                    <a:cubicBezTo>
                      <a:pt x="196" y="106"/>
                      <a:pt x="195" y="105"/>
                      <a:pt x="195" y="105"/>
                    </a:cubicBezTo>
                    <a:cubicBezTo>
                      <a:pt x="192" y="104"/>
                      <a:pt x="190" y="104"/>
                      <a:pt x="188" y="104"/>
                    </a:cubicBezTo>
                    <a:cubicBezTo>
                      <a:pt x="188" y="104"/>
                      <a:pt x="188" y="104"/>
                      <a:pt x="188" y="104"/>
                    </a:cubicBezTo>
                    <a:cubicBezTo>
                      <a:pt x="188" y="104"/>
                      <a:pt x="188" y="104"/>
                      <a:pt x="188" y="104"/>
                    </a:cubicBezTo>
                    <a:cubicBezTo>
                      <a:pt x="188" y="104"/>
                      <a:pt x="188" y="104"/>
                      <a:pt x="188" y="104"/>
                    </a:cubicBezTo>
                    <a:cubicBezTo>
                      <a:pt x="187" y="103"/>
                      <a:pt x="186" y="103"/>
                      <a:pt x="186" y="103"/>
                    </a:cubicBezTo>
                    <a:cubicBezTo>
                      <a:pt x="185" y="103"/>
                      <a:pt x="185" y="103"/>
                      <a:pt x="185" y="103"/>
                    </a:cubicBezTo>
                    <a:cubicBezTo>
                      <a:pt x="183" y="102"/>
                      <a:pt x="182" y="102"/>
                      <a:pt x="181" y="102"/>
                    </a:cubicBezTo>
                    <a:cubicBezTo>
                      <a:pt x="180" y="102"/>
                      <a:pt x="180" y="101"/>
                      <a:pt x="179" y="101"/>
                    </a:cubicBezTo>
                    <a:cubicBezTo>
                      <a:pt x="178" y="100"/>
                      <a:pt x="176" y="99"/>
                      <a:pt x="174" y="98"/>
                    </a:cubicBezTo>
                    <a:cubicBezTo>
                      <a:pt x="173" y="97"/>
                      <a:pt x="172" y="95"/>
                      <a:pt x="171" y="94"/>
                    </a:cubicBezTo>
                    <a:cubicBezTo>
                      <a:pt x="170" y="93"/>
                      <a:pt x="169" y="91"/>
                      <a:pt x="169" y="90"/>
                    </a:cubicBezTo>
                    <a:cubicBezTo>
                      <a:pt x="167" y="88"/>
                      <a:pt x="166" y="86"/>
                      <a:pt x="164" y="84"/>
                    </a:cubicBezTo>
                    <a:cubicBezTo>
                      <a:pt x="164" y="83"/>
                      <a:pt x="163" y="82"/>
                      <a:pt x="163" y="82"/>
                    </a:cubicBezTo>
                    <a:cubicBezTo>
                      <a:pt x="162" y="81"/>
                      <a:pt x="161" y="79"/>
                      <a:pt x="160" y="77"/>
                    </a:cubicBezTo>
                    <a:cubicBezTo>
                      <a:pt x="160" y="76"/>
                      <a:pt x="159" y="75"/>
                      <a:pt x="158" y="74"/>
                    </a:cubicBezTo>
                    <a:cubicBezTo>
                      <a:pt x="157" y="73"/>
                      <a:pt x="156" y="72"/>
                      <a:pt x="155" y="71"/>
                    </a:cubicBezTo>
                    <a:cubicBezTo>
                      <a:pt x="154" y="68"/>
                      <a:pt x="152" y="67"/>
                      <a:pt x="150" y="64"/>
                    </a:cubicBezTo>
                    <a:cubicBezTo>
                      <a:pt x="149" y="63"/>
                      <a:pt x="147" y="62"/>
                      <a:pt x="144" y="62"/>
                    </a:cubicBezTo>
                    <a:cubicBezTo>
                      <a:pt x="142" y="62"/>
                      <a:pt x="139" y="63"/>
                      <a:pt x="137" y="63"/>
                    </a:cubicBezTo>
                    <a:cubicBezTo>
                      <a:pt x="136" y="64"/>
                      <a:pt x="135" y="64"/>
                      <a:pt x="134" y="64"/>
                    </a:cubicBezTo>
                    <a:cubicBezTo>
                      <a:pt x="134" y="65"/>
                      <a:pt x="132" y="65"/>
                      <a:pt x="132" y="66"/>
                    </a:cubicBezTo>
                    <a:cubicBezTo>
                      <a:pt x="131" y="68"/>
                      <a:pt x="131" y="70"/>
                      <a:pt x="132" y="72"/>
                    </a:cubicBezTo>
                    <a:cubicBezTo>
                      <a:pt x="132" y="74"/>
                      <a:pt x="132" y="76"/>
                      <a:pt x="133" y="77"/>
                    </a:cubicBezTo>
                    <a:cubicBezTo>
                      <a:pt x="134" y="78"/>
                      <a:pt x="134" y="79"/>
                      <a:pt x="134" y="80"/>
                    </a:cubicBezTo>
                    <a:cubicBezTo>
                      <a:pt x="134" y="81"/>
                      <a:pt x="135" y="82"/>
                      <a:pt x="135" y="82"/>
                    </a:cubicBezTo>
                    <a:cubicBezTo>
                      <a:pt x="135" y="82"/>
                      <a:pt x="136" y="82"/>
                      <a:pt x="136" y="82"/>
                    </a:cubicBezTo>
                    <a:cubicBezTo>
                      <a:pt x="136" y="82"/>
                      <a:pt x="135" y="82"/>
                      <a:pt x="135" y="82"/>
                    </a:cubicBezTo>
                    <a:cubicBezTo>
                      <a:pt x="137" y="84"/>
                      <a:pt x="138" y="86"/>
                      <a:pt x="140" y="88"/>
                    </a:cubicBezTo>
                    <a:cubicBezTo>
                      <a:pt x="141" y="88"/>
                      <a:pt x="141" y="89"/>
                      <a:pt x="142" y="90"/>
                    </a:cubicBezTo>
                    <a:cubicBezTo>
                      <a:pt x="143" y="91"/>
                      <a:pt x="144" y="91"/>
                      <a:pt x="145" y="92"/>
                    </a:cubicBezTo>
                    <a:cubicBezTo>
                      <a:pt x="145" y="92"/>
                      <a:pt x="144" y="92"/>
                      <a:pt x="144" y="92"/>
                    </a:cubicBezTo>
                    <a:cubicBezTo>
                      <a:pt x="144" y="92"/>
                      <a:pt x="144" y="92"/>
                      <a:pt x="144" y="92"/>
                    </a:cubicBezTo>
                    <a:cubicBezTo>
                      <a:pt x="142" y="91"/>
                      <a:pt x="141" y="91"/>
                      <a:pt x="140" y="90"/>
                    </a:cubicBezTo>
                    <a:cubicBezTo>
                      <a:pt x="138" y="90"/>
                      <a:pt x="137" y="89"/>
                      <a:pt x="135" y="89"/>
                    </a:cubicBezTo>
                    <a:cubicBezTo>
                      <a:pt x="135" y="88"/>
                      <a:pt x="135" y="88"/>
                      <a:pt x="135" y="88"/>
                    </a:cubicBezTo>
                    <a:cubicBezTo>
                      <a:pt x="133" y="87"/>
                      <a:pt x="132" y="87"/>
                      <a:pt x="130" y="86"/>
                    </a:cubicBezTo>
                    <a:cubicBezTo>
                      <a:pt x="130" y="86"/>
                      <a:pt x="129" y="86"/>
                      <a:pt x="129" y="85"/>
                    </a:cubicBezTo>
                    <a:cubicBezTo>
                      <a:pt x="128" y="85"/>
                      <a:pt x="127" y="84"/>
                      <a:pt x="126" y="83"/>
                    </a:cubicBezTo>
                    <a:cubicBezTo>
                      <a:pt x="126" y="82"/>
                      <a:pt x="125" y="82"/>
                      <a:pt x="124" y="81"/>
                    </a:cubicBezTo>
                    <a:cubicBezTo>
                      <a:pt x="123" y="80"/>
                      <a:pt x="122" y="78"/>
                      <a:pt x="122" y="77"/>
                    </a:cubicBezTo>
                    <a:cubicBezTo>
                      <a:pt x="120" y="74"/>
                      <a:pt x="119" y="72"/>
                      <a:pt x="118" y="69"/>
                    </a:cubicBezTo>
                    <a:cubicBezTo>
                      <a:pt x="117" y="67"/>
                      <a:pt x="116" y="65"/>
                      <a:pt x="115" y="63"/>
                    </a:cubicBezTo>
                    <a:cubicBezTo>
                      <a:pt x="114" y="62"/>
                      <a:pt x="113" y="60"/>
                      <a:pt x="113" y="59"/>
                    </a:cubicBezTo>
                    <a:cubicBezTo>
                      <a:pt x="113" y="58"/>
                      <a:pt x="112" y="58"/>
                      <a:pt x="112" y="58"/>
                    </a:cubicBezTo>
                    <a:cubicBezTo>
                      <a:pt x="112" y="57"/>
                      <a:pt x="111" y="56"/>
                      <a:pt x="111" y="55"/>
                    </a:cubicBezTo>
                    <a:cubicBezTo>
                      <a:pt x="110" y="55"/>
                      <a:pt x="110" y="55"/>
                      <a:pt x="110" y="55"/>
                    </a:cubicBezTo>
                    <a:cubicBezTo>
                      <a:pt x="109" y="52"/>
                      <a:pt x="106" y="48"/>
                      <a:pt x="102" y="50"/>
                    </a:cubicBezTo>
                    <a:cubicBezTo>
                      <a:pt x="101" y="50"/>
                      <a:pt x="99" y="50"/>
                      <a:pt x="98" y="52"/>
                    </a:cubicBezTo>
                    <a:cubicBezTo>
                      <a:pt x="97" y="53"/>
                      <a:pt x="95" y="55"/>
                      <a:pt x="95" y="57"/>
                    </a:cubicBezTo>
                    <a:cubicBezTo>
                      <a:pt x="95" y="58"/>
                      <a:pt x="96" y="60"/>
                      <a:pt x="96" y="61"/>
                    </a:cubicBezTo>
                    <a:cubicBezTo>
                      <a:pt x="96" y="62"/>
                      <a:pt x="96" y="63"/>
                      <a:pt x="96" y="64"/>
                    </a:cubicBezTo>
                    <a:cubicBezTo>
                      <a:pt x="96" y="64"/>
                      <a:pt x="96" y="65"/>
                      <a:pt x="96" y="66"/>
                    </a:cubicBezTo>
                    <a:cubicBezTo>
                      <a:pt x="96" y="68"/>
                      <a:pt x="96" y="69"/>
                      <a:pt x="97" y="71"/>
                    </a:cubicBezTo>
                    <a:cubicBezTo>
                      <a:pt x="97" y="72"/>
                      <a:pt x="96" y="71"/>
                      <a:pt x="96" y="71"/>
                    </a:cubicBezTo>
                    <a:cubicBezTo>
                      <a:pt x="95" y="71"/>
                      <a:pt x="94" y="70"/>
                      <a:pt x="93" y="70"/>
                    </a:cubicBezTo>
                    <a:cubicBezTo>
                      <a:pt x="93" y="70"/>
                      <a:pt x="93" y="70"/>
                      <a:pt x="93" y="70"/>
                    </a:cubicBezTo>
                    <a:cubicBezTo>
                      <a:pt x="91" y="69"/>
                      <a:pt x="89" y="68"/>
                      <a:pt x="88" y="67"/>
                    </a:cubicBezTo>
                    <a:cubicBezTo>
                      <a:pt x="87" y="67"/>
                      <a:pt x="87" y="67"/>
                      <a:pt x="87" y="67"/>
                    </a:cubicBezTo>
                    <a:cubicBezTo>
                      <a:pt x="87" y="67"/>
                      <a:pt x="87" y="67"/>
                      <a:pt x="87" y="67"/>
                    </a:cubicBezTo>
                    <a:cubicBezTo>
                      <a:pt x="86" y="66"/>
                      <a:pt x="85" y="66"/>
                      <a:pt x="85" y="65"/>
                    </a:cubicBezTo>
                    <a:cubicBezTo>
                      <a:pt x="84" y="65"/>
                      <a:pt x="84" y="65"/>
                      <a:pt x="84" y="64"/>
                    </a:cubicBezTo>
                    <a:cubicBezTo>
                      <a:pt x="85" y="63"/>
                      <a:pt x="84" y="62"/>
                      <a:pt x="83" y="60"/>
                    </a:cubicBezTo>
                    <a:cubicBezTo>
                      <a:pt x="81" y="56"/>
                      <a:pt x="79" y="51"/>
                      <a:pt x="77" y="46"/>
                    </a:cubicBezTo>
                    <a:cubicBezTo>
                      <a:pt x="77" y="44"/>
                      <a:pt x="77" y="43"/>
                      <a:pt x="77" y="41"/>
                    </a:cubicBezTo>
                    <a:cubicBezTo>
                      <a:pt x="77" y="38"/>
                      <a:pt x="76" y="35"/>
                      <a:pt x="74" y="32"/>
                    </a:cubicBezTo>
                    <a:cubicBezTo>
                      <a:pt x="73" y="30"/>
                      <a:pt x="71" y="28"/>
                      <a:pt x="70" y="26"/>
                    </a:cubicBezTo>
                    <a:cubicBezTo>
                      <a:pt x="67" y="23"/>
                      <a:pt x="62" y="23"/>
                      <a:pt x="59" y="25"/>
                    </a:cubicBezTo>
                    <a:cubicBezTo>
                      <a:pt x="58" y="25"/>
                      <a:pt x="58" y="25"/>
                      <a:pt x="57" y="26"/>
                    </a:cubicBezTo>
                    <a:cubicBezTo>
                      <a:pt x="55" y="26"/>
                      <a:pt x="54" y="29"/>
                      <a:pt x="55" y="31"/>
                    </a:cubicBezTo>
                    <a:cubicBezTo>
                      <a:pt x="56" y="33"/>
                      <a:pt x="57" y="35"/>
                      <a:pt x="58" y="38"/>
                    </a:cubicBezTo>
                    <a:cubicBezTo>
                      <a:pt x="58" y="38"/>
                      <a:pt x="58" y="39"/>
                      <a:pt x="58" y="39"/>
                    </a:cubicBezTo>
                    <a:cubicBezTo>
                      <a:pt x="58" y="41"/>
                      <a:pt x="59" y="43"/>
                      <a:pt x="61" y="44"/>
                    </a:cubicBezTo>
                    <a:cubicBezTo>
                      <a:pt x="62" y="46"/>
                      <a:pt x="62" y="47"/>
                      <a:pt x="64" y="48"/>
                    </a:cubicBezTo>
                    <a:cubicBezTo>
                      <a:pt x="65" y="49"/>
                      <a:pt x="66" y="49"/>
                      <a:pt x="67" y="50"/>
                    </a:cubicBezTo>
                    <a:cubicBezTo>
                      <a:pt x="68" y="51"/>
                      <a:pt x="69" y="51"/>
                      <a:pt x="69" y="52"/>
                    </a:cubicBezTo>
                    <a:cubicBezTo>
                      <a:pt x="70" y="53"/>
                      <a:pt x="72" y="55"/>
                      <a:pt x="73" y="57"/>
                    </a:cubicBezTo>
                    <a:cubicBezTo>
                      <a:pt x="74" y="57"/>
                      <a:pt x="75" y="59"/>
                      <a:pt x="77" y="59"/>
                    </a:cubicBezTo>
                    <a:cubicBezTo>
                      <a:pt x="77" y="59"/>
                      <a:pt x="77" y="61"/>
                      <a:pt x="78" y="61"/>
                    </a:cubicBezTo>
                    <a:cubicBezTo>
                      <a:pt x="77" y="61"/>
                      <a:pt x="77" y="61"/>
                      <a:pt x="77" y="61"/>
                    </a:cubicBezTo>
                    <a:cubicBezTo>
                      <a:pt x="74" y="59"/>
                      <a:pt x="71" y="57"/>
                      <a:pt x="68" y="56"/>
                    </a:cubicBezTo>
                    <a:cubicBezTo>
                      <a:pt x="67" y="55"/>
                      <a:pt x="65" y="54"/>
                      <a:pt x="64" y="53"/>
                    </a:cubicBezTo>
                    <a:cubicBezTo>
                      <a:pt x="62" y="51"/>
                      <a:pt x="60" y="50"/>
                      <a:pt x="58" y="48"/>
                    </a:cubicBezTo>
                    <a:cubicBezTo>
                      <a:pt x="57" y="47"/>
                      <a:pt x="56" y="46"/>
                      <a:pt x="55" y="45"/>
                    </a:cubicBezTo>
                    <a:cubicBezTo>
                      <a:pt x="53" y="45"/>
                      <a:pt x="52" y="44"/>
                      <a:pt x="51" y="43"/>
                    </a:cubicBezTo>
                    <a:cubicBezTo>
                      <a:pt x="49" y="41"/>
                      <a:pt x="47" y="39"/>
                      <a:pt x="45" y="38"/>
                    </a:cubicBezTo>
                    <a:cubicBezTo>
                      <a:pt x="43" y="37"/>
                      <a:pt x="42" y="35"/>
                      <a:pt x="40" y="34"/>
                    </a:cubicBezTo>
                    <a:cubicBezTo>
                      <a:pt x="39" y="34"/>
                      <a:pt x="39" y="33"/>
                      <a:pt x="38" y="32"/>
                    </a:cubicBezTo>
                    <a:cubicBezTo>
                      <a:pt x="38" y="32"/>
                      <a:pt x="38" y="32"/>
                      <a:pt x="38" y="32"/>
                    </a:cubicBezTo>
                    <a:cubicBezTo>
                      <a:pt x="37" y="32"/>
                      <a:pt x="37" y="32"/>
                      <a:pt x="37" y="32"/>
                    </a:cubicBezTo>
                    <a:cubicBezTo>
                      <a:pt x="37" y="32"/>
                      <a:pt x="37" y="32"/>
                      <a:pt x="37" y="31"/>
                    </a:cubicBezTo>
                    <a:cubicBezTo>
                      <a:pt x="37" y="31"/>
                      <a:pt x="37" y="31"/>
                      <a:pt x="36" y="31"/>
                    </a:cubicBezTo>
                    <a:cubicBezTo>
                      <a:pt x="36" y="30"/>
                      <a:pt x="36" y="30"/>
                      <a:pt x="35" y="29"/>
                    </a:cubicBezTo>
                    <a:cubicBezTo>
                      <a:pt x="34" y="28"/>
                      <a:pt x="33" y="26"/>
                      <a:pt x="32" y="24"/>
                    </a:cubicBezTo>
                    <a:cubicBezTo>
                      <a:pt x="32" y="24"/>
                      <a:pt x="33" y="24"/>
                      <a:pt x="33" y="24"/>
                    </a:cubicBezTo>
                    <a:cubicBezTo>
                      <a:pt x="33" y="24"/>
                      <a:pt x="33" y="23"/>
                      <a:pt x="33" y="23"/>
                    </a:cubicBezTo>
                    <a:cubicBezTo>
                      <a:pt x="33" y="23"/>
                      <a:pt x="34" y="23"/>
                      <a:pt x="34" y="23"/>
                    </a:cubicBezTo>
                    <a:cubicBezTo>
                      <a:pt x="33" y="22"/>
                      <a:pt x="33" y="21"/>
                      <a:pt x="33" y="20"/>
                    </a:cubicBezTo>
                    <a:cubicBezTo>
                      <a:pt x="33" y="19"/>
                      <a:pt x="32" y="17"/>
                      <a:pt x="31" y="16"/>
                    </a:cubicBezTo>
                    <a:cubicBezTo>
                      <a:pt x="30" y="13"/>
                      <a:pt x="29" y="12"/>
                      <a:pt x="27" y="10"/>
                    </a:cubicBezTo>
                    <a:cubicBezTo>
                      <a:pt x="25" y="9"/>
                      <a:pt x="24" y="8"/>
                      <a:pt x="23" y="7"/>
                    </a:cubicBezTo>
                    <a:cubicBezTo>
                      <a:pt x="21" y="6"/>
                      <a:pt x="20" y="5"/>
                      <a:pt x="18" y="4"/>
                    </a:cubicBezTo>
                    <a:cubicBezTo>
                      <a:pt x="14" y="2"/>
                      <a:pt x="10" y="0"/>
                      <a:pt x="6" y="0"/>
                    </a:cubicBezTo>
                    <a:cubicBezTo>
                      <a:pt x="4" y="0"/>
                      <a:pt x="2" y="1"/>
                      <a:pt x="1" y="3"/>
                    </a:cubicBezTo>
                    <a:cubicBezTo>
                      <a:pt x="1" y="4"/>
                      <a:pt x="0" y="5"/>
                      <a:pt x="1" y="7"/>
                    </a:cubicBezTo>
                    <a:cubicBezTo>
                      <a:pt x="0" y="8"/>
                      <a:pt x="1" y="9"/>
                      <a:pt x="2" y="10"/>
                    </a:cubicBezTo>
                    <a:cubicBezTo>
                      <a:pt x="3" y="11"/>
                      <a:pt x="3" y="13"/>
                      <a:pt x="4" y="14"/>
                    </a:cubicBezTo>
                    <a:cubicBezTo>
                      <a:pt x="7" y="16"/>
                      <a:pt x="9" y="18"/>
                      <a:pt x="11" y="20"/>
                    </a:cubicBezTo>
                    <a:cubicBezTo>
                      <a:pt x="14" y="23"/>
                      <a:pt x="18" y="25"/>
                      <a:pt x="22" y="26"/>
                    </a:cubicBezTo>
                    <a:cubicBezTo>
                      <a:pt x="22" y="27"/>
                      <a:pt x="23" y="27"/>
                      <a:pt x="24" y="28"/>
                    </a:cubicBezTo>
                    <a:cubicBezTo>
                      <a:pt x="26" y="29"/>
                      <a:pt x="29" y="31"/>
                      <a:pt x="31" y="33"/>
                    </a:cubicBezTo>
                    <a:cubicBezTo>
                      <a:pt x="31" y="33"/>
                      <a:pt x="32" y="33"/>
                      <a:pt x="32" y="33"/>
                    </a:cubicBezTo>
                    <a:cubicBezTo>
                      <a:pt x="32" y="33"/>
                      <a:pt x="32" y="33"/>
                      <a:pt x="32" y="33"/>
                    </a:cubicBezTo>
                    <a:cubicBezTo>
                      <a:pt x="32" y="33"/>
                      <a:pt x="31" y="33"/>
                      <a:pt x="31" y="33"/>
                    </a:cubicBezTo>
                    <a:cubicBezTo>
                      <a:pt x="33" y="35"/>
                      <a:pt x="35" y="36"/>
                      <a:pt x="36" y="38"/>
                    </a:cubicBezTo>
                    <a:cubicBezTo>
                      <a:pt x="37" y="38"/>
                      <a:pt x="38" y="39"/>
                      <a:pt x="39" y="39"/>
                    </a:cubicBezTo>
                    <a:cubicBezTo>
                      <a:pt x="42" y="42"/>
                      <a:pt x="46" y="45"/>
                      <a:pt x="50" y="48"/>
                    </a:cubicBezTo>
                    <a:cubicBezTo>
                      <a:pt x="52" y="50"/>
                      <a:pt x="55" y="52"/>
                      <a:pt x="56" y="54"/>
                    </a:cubicBezTo>
                    <a:cubicBezTo>
                      <a:pt x="54" y="53"/>
                      <a:pt x="50" y="53"/>
                      <a:pt x="47" y="53"/>
                    </a:cubicBezTo>
                    <a:cubicBezTo>
                      <a:pt x="44" y="52"/>
                      <a:pt x="42" y="52"/>
                      <a:pt x="39" y="52"/>
                    </a:cubicBezTo>
                    <a:cubicBezTo>
                      <a:pt x="38" y="52"/>
                      <a:pt x="37" y="52"/>
                      <a:pt x="36" y="52"/>
                    </a:cubicBezTo>
                    <a:cubicBezTo>
                      <a:pt x="36" y="52"/>
                      <a:pt x="35" y="52"/>
                      <a:pt x="35" y="53"/>
                    </a:cubicBezTo>
                    <a:cubicBezTo>
                      <a:pt x="35" y="53"/>
                      <a:pt x="35" y="53"/>
                      <a:pt x="35" y="53"/>
                    </a:cubicBezTo>
                    <a:cubicBezTo>
                      <a:pt x="34" y="53"/>
                      <a:pt x="32" y="54"/>
                      <a:pt x="30" y="55"/>
                    </a:cubicBezTo>
                    <a:cubicBezTo>
                      <a:pt x="30" y="55"/>
                      <a:pt x="29" y="56"/>
                      <a:pt x="29" y="57"/>
                    </a:cubicBezTo>
                    <a:cubicBezTo>
                      <a:pt x="26" y="60"/>
                      <a:pt x="27" y="64"/>
                      <a:pt x="31" y="66"/>
                    </a:cubicBezTo>
                    <a:cubicBezTo>
                      <a:pt x="32" y="66"/>
                      <a:pt x="33" y="67"/>
                      <a:pt x="34" y="67"/>
                    </a:cubicBezTo>
                    <a:cubicBezTo>
                      <a:pt x="36" y="68"/>
                      <a:pt x="39" y="68"/>
                      <a:pt x="41" y="68"/>
                    </a:cubicBezTo>
                    <a:cubicBezTo>
                      <a:pt x="41" y="68"/>
                      <a:pt x="41" y="67"/>
                      <a:pt x="41" y="67"/>
                    </a:cubicBezTo>
                    <a:cubicBezTo>
                      <a:pt x="41" y="66"/>
                      <a:pt x="41" y="66"/>
                      <a:pt x="42" y="66"/>
                    </a:cubicBezTo>
                    <a:cubicBezTo>
                      <a:pt x="41" y="66"/>
                      <a:pt x="41" y="66"/>
                      <a:pt x="41" y="67"/>
                    </a:cubicBezTo>
                    <a:cubicBezTo>
                      <a:pt x="41" y="67"/>
                      <a:pt x="41" y="68"/>
                      <a:pt x="41" y="68"/>
                    </a:cubicBezTo>
                    <a:cubicBezTo>
                      <a:pt x="42" y="68"/>
                      <a:pt x="43" y="68"/>
                      <a:pt x="44" y="69"/>
                    </a:cubicBezTo>
                    <a:cubicBezTo>
                      <a:pt x="47" y="69"/>
                      <a:pt x="49" y="69"/>
                      <a:pt x="52" y="70"/>
                    </a:cubicBezTo>
                    <a:cubicBezTo>
                      <a:pt x="53" y="70"/>
                      <a:pt x="55" y="70"/>
                      <a:pt x="56" y="70"/>
                    </a:cubicBezTo>
                    <a:cubicBezTo>
                      <a:pt x="56" y="70"/>
                      <a:pt x="57" y="70"/>
                      <a:pt x="58" y="70"/>
                    </a:cubicBezTo>
                    <a:cubicBezTo>
                      <a:pt x="61" y="70"/>
                      <a:pt x="64" y="70"/>
                      <a:pt x="67" y="69"/>
                    </a:cubicBezTo>
                    <a:cubicBezTo>
                      <a:pt x="68" y="69"/>
                      <a:pt x="69" y="69"/>
                      <a:pt x="69" y="69"/>
                    </a:cubicBezTo>
                    <a:cubicBezTo>
                      <a:pt x="70" y="69"/>
                      <a:pt x="70" y="68"/>
                      <a:pt x="71" y="68"/>
                    </a:cubicBezTo>
                    <a:cubicBezTo>
                      <a:pt x="73" y="68"/>
                      <a:pt x="74" y="68"/>
                      <a:pt x="75" y="68"/>
                    </a:cubicBezTo>
                    <a:cubicBezTo>
                      <a:pt x="76" y="68"/>
                      <a:pt x="77" y="68"/>
                      <a:pt x="78" y="68"/>
                    </a:cubicBezTo>
                    <a:cubicBezTo>
                      <a:pt x="79" y="68"/>
                      <a:pt x="80" y="69"/>
                      <a:pt x="81" y="69"/>
                    </a:cubicBezTo>
                    <a:cubicBezTo>
                      <a:pt x="82" y="70"/>
                      <a:pt x="83" y="70"/>
                      <a:pt x="84" y="71"/>
                    </a:cubicBezTo>
                    <a:cubicBezTo>
                      <a:pt x="84" y="71"/>
                      <a:pt x="85" y="71"/>
                      <a:pt x="85" y="71"/>
                    </a:cubicBezTo>
                    <a:cubicBezTo>
                      <a:pt x="87" y="72"/>
                      <a:pt x="89" y="73"/>
                      <a:pt x="91" y="75"/>
                    </a:cubicBezTo>
                    <a:cubicBezTo>
                      <a:pt x="92" y="75"/>
                      <a:pt x="92" y="75"/>
                      <a:pt x="92" y="75"/>
                    </a:cubicBezTo>
                    <a:cubicBezTo>
                      <a:pt x="94" y="76"/>
                      <a:pt x="95" y="77"/>
                      <a:pt x="96" y="78"/>
                    </a:cubicBezTo>
                    <a:cubicBezTo>
                      <a:pt x="98" y="78"/>
                      <a:pt x="99" y="79"/>
                      <a:pt x="100" y="80"/>
                    </a:cubicBezTo>
                    <a:cubicBezTo>
                      <a:pt x="100" y="80"/>
                      <a:pt x="100" y="81"/>
                      <a:pt x="100" y="81"/>
                    </a:cubicBezTo>
                    <a:cubicBezTo>
                      <a:pt x="98" y="81"/>
                      <a:pt x="96" y="81"/>
                      <a:pt x="94" y="81"/>
                    </a:cubicBezTo>
                    <a:cubicBezTo>
                      <a:pt x="92" y="81"/>
                      <a:pt x="90" y="81"/>
                      <a:pt x="88" y="82"/>
                    </a:cubicBezTo>
                    <a:cubicBezTo>
                      <a:pt x="85" y="82"/>
                      <a:pt x="82" y="82"/>
                      <a:pt x="79" y="82"/>
                    </a:cubicBezTo>
                    <a:cubicBezTo>
                      <a:pt x="78" y="83"/>
                      <a:pt x="78" y="83"/>
                      <a:pt x="77" y="83"/>
                    </a:cubicBezTo>
                    <a:cubicBezTo>
                      <a:pt x="76" y="83"/>
                      <a:pt x="76" y="84"/>
                      <a:pt x="75" y="84"/>
                    </a:cubicBezTo>
                    <a:cubicBezTo>
                      <a:pt x="72" y="85"/>
                      <a:pt x="70" y="86"/>
                      <a:pt x="68" y="88"/>
                    </a:cubicBezTo>
                    <a:cubicBezTo>
                      <a:pt x="67" y="90"/>
                      <a:pt x="67" y="91"/>
                      <a:pt x="67" y="92"/>
                    </a:cubicBezTo>
                    <a:cubicBezTo>
                      <a:pt x="67" y="93"/>
                      <a:pt x="66" y="94"/>
                      <a:pt x="67" y="95"/>
                    </a:cubicBezTo>
                    <a:cubicBezTo>
                      <a:pt x="68" y="96"/>
                      <a:pt x="69" y="98"/>
                      <a:pt x="69" y="99"/>
                    </a:cubicBezTo>
                    <a:cubicBezTo>
                      <a:pt x="71" y="100"/>
                      <a:pt x="72" y="101"/>
                      <a:pt x="74" y="102"/>
                    </a:cubicBezTo>
                    <a:cubicBezTo>
                      <a:pt x="74" y="102"/>
                      <a:pt x="75" y="102"/>
                      <a:pt x="76" y="102"/>
                    </a:cubicBezTo>
                    <a:cubicBezTo>
                      <a:pt x="76" y="102"/>
                      <a:pt x="76" y="102"/>
                      <a:pt x="77" y="102"/>
                    </a:cubicBezTo>
                    <a:cubicBezTo>
                      <a:pt x="80" y="103"/>
                      <a:pt x="84" y="104"/>
                      <a:pt x="87" y="102"/>
                    </a:cubicBezTo>
                    <a:cubicBezTo>
                      <a:pt x="88" y="101"/>
                      <a:pt x="88" y="100"/>
                      <a:pt x="89" y="100"/>
                    </a:cubicBezTo>
                    <a:cubicBezTo>
                      <a:pt x="89" y="99"/>
                      <a:pt x="90" y="99"/>
                      <a:pt x="90" y="99"/>
                    </a:cubicBezTo>
                    <a:cubicBezTo>
                      <a:pt x="93" y="99"/>
                      <a:pt x="96" y="98"/>
                      <a:pt x="99" y="96"/>
                    </a:cubicBezTo>
                    <a:cubicBezTo>
                      <a:pt x="100" y="95"/>
                      <a:pt x="102" y="95"/>
                      <a:pt x="103" y="94"/>
                    </a:cubicBezTo>
                    <a:cubicBezTo>
                      <a:pt x="104" y="93"/>
                      <a:pt x="106" y="93"/>
                      <a:pt x="107" y="92"/>
                    </a:cubicBezTo>
                    <a:cubicBezTo>
                      <a:pt x="108" y="91"/>
                      <a:pt x="109" y="90"/>
                      <a:pt x="111" y="90"/>
                    </a:cubicBezTo>
                    <a:cubicBezTo>
                      <a:pt x="112" y="90"/>
                      <a:pt x="113" y="90"/>
                      <a:pt x="114" y="89"/>
                    </a:cubicBezTo>
                    <a:cubicBezTo>
                      <a:pt x="116" y="89"/>
                      <a:pt x="117" y="89"/>
                      <a:pt x="118" y="89"/>
                    </a:cubicBezTo>
                    <a:cubicBezTo>
                      <a:pt x="118" y="89"/>
                      <a:pt x="119" y="89"/>
                      <a:pt x="119" y="89"/>
                    </a:cubicBezTo>
                    <a:cubicBezTo>
                      <a:pt x="120" y="89"/>
                      <a:pt x="121" y="90"/>
                      <a:pt x="122" y="90"/>
                    </a:cubicBezTo>
                    <a:cubicBezTo>
                      <a:pt x="124" y="89"/>
                      <a:pt x="125" y="90"/>
                      <a:pt x="126" y="91"/>
                    </a:cubicBezTo>
                    <a:cubicBezTo>
                      <a:pt x="127" y="91"/>
                      <a:pt x="128" y="91"/>
                      <a:pt x="128" y="91"/>
                    </a:cubicBezTo>
                    <a:cubicBezTo>
                      <a:pt x="129" y="92"/>
                      <a:pt x="131" y="92"/>
                      <a:pt x="132" y="93"/>
                    </a:cubicBezTo>
                    <a:cubicBezTo>
                      <a:pt x="132" y="92"/>
                      <a:pt x="132" y="92"/>
                      <a:pt x="132" y="92"/>
                    </a:cubicBezTo>
                    <a:cubicBezTo>
                      <a:pt x="132" y="92"/>
                      <a:pt x="132" y="92"/>
                      <a:pt x="132" y="93"/>
                    </a:cubicBezTo>
                    <a:cubicBezTo>
                      <a:pt x="132" y="93"/>
                      <a:pt x="132" y="93"/>
                      <a:pt x="132" y="93"/>
                    </a:cubicBezTo>
                    <a:cubicBezTo>
                      <a:pt x="132" y="93"/>
                      <a:pt x="133" y="93"/>
                      <a:pt x="133" y="93"/>
                    </a:cubicBezTo>
                    <a:cubicBezTo>
                      <a:pt x="134" y="93"/>
                      <a:pt x="135" y="94"/>
                      <a:pt x="136" y="95"/>
                    </a:cubicBezTo>
                    <a:cubicBezTo>
                      <a:pt x="138" y="95"/>
                      <a:pt x="140" y="96"/>
                      <a:pt x="142" y="97"/>
                    </a:cubicBezTo>
                    <a:cubicBezTo>
                      <a:pt x="145" y="99"/>
                      <a:pt x="149" y="100"/>
                      <a:pt x="153" y="102"/>
                    </a:cubicBezTo>
                    <a:cubicBezTo>
                      <a:pt x="155" y="102"/>
                      <a:pt x="157" y="103"/>
                      <a:pt x="158" y="104"/>
                    </a:cubicBezTo>
                    <a:cubicBezTo>
                      <a:pt x="159" y="104"/>
                      <a:pt x="159" y="104"/>
                      <a:pt x="159" y="104"/>
                    </a:cubicBezTo>
                    <a:cubicBezTo>
                      <a:pt x="158" y="105"/>
                      <a:pt x="158" y="105"/>
                      <a:pt x="157" y="105"/>
                    </a:cubicBezTo>
                    <a:cubicBezTo>
                      <a:pt x="157" y="105"/>
                      <a:pt x="157" y="105"/>
                      <a:pt x="157" y="105"/>
                    </a:cubicBezTo>
                    <a:cubicBezTo>
                      <a:pt x="154" y="106"/>
                      <a:pt x="151" y="105"/>
                      <a:pt x="147" y="105"/>
                    </a:cubicBezTo>
                    <a:cubicBezTo>
                      <a:pt x="144" y="105"/>
                      <a:pt x="141" y="105"/>
                      <a:pt x="137" y="105"/>
                    </a:cubicBezTo>
                    <a:cubicBezTo>
                      <a:pt x="135" y="105"/>
                      <a:pt x="134" y="105"/>
                      <a:pt x="132" y="106"/>
                    </a:cubicBezTo>
                    <a:cubicBezTo>
                      <a:pt x="130" y="106"/>
                      <a:pt x="128" y="106"/>
                      <a:pt x="126" y="107"/>
                    </a:cubicBezTo>
                    <a:cubicBezTo>
                      <a:pt x="122" y="108"/>
                      <a:pt x="119" y="109"/>
                      <a:pt x="115" y="110"/>
                    </a:cubicBezTo>
                    <a:cubicBezTo>
                      <a:pt x="114" y="110"/>
                      <a:pt x="114" y="111"/>
                      <a:pt x="113" y="112"/>
                    </a:cubicBezTo>
                    <a:cubicBezTo>
                      <a:pt x="113" y="112"/>
                      <a:pt x="112" y="113"/>
                      <a:pt x="112" y="113"/>
                    </a:cubicBezTo>
                    <a:cubicBezTo>
                      <a:pt x="110" y="113"/>
                      <a:pt x="109" y="117"/>
                      <a:pt x="110" y="119"/>
                    </a:cubicBezTo>
                    <a:cubicBezTo>
                      <a:pt x="110" y="120"/>
                      <a:pt x="111" y="121"/>
                      <a:pt x="111" y="122"/>
                    </a:cubicBezTo>
                    <a:cubicBezTo>
                      <a:pt x="112" y="122"/>
                      <a:pt x="113" y="123"/>
                      <a:pt x="113" y="123"/>
                    </a:cubicBezTo>
                    <a:cubicBezTo>
                      <a:pt x="114" y="124"/>
                      <a:pt x="115" y="125"/>
                      <a:pt x="116" y="126"/>
                    </a:cubicBezTo>
                    <a:cubicBezTo>
                      <a:pt x="117" y="127"/>
                      <a:pt x="118" y="127"/>
                      <a:pt x="119" y="127"/>
                    </a:cubicBezTo>
                    <a:cubicBezTo>
                      <a:pt x="121" y="128"/>
                      <a:pt x="122" y="130"/>
                      <a:pt x="124" y="130"/>
                    </a:cubicBezTo>
                    <a:cubicBezTo>
                      <a:pt x="126" y="131"/>
                      <a:pt x="128" y="131"/>
                      <a:pt x="130" y="131"/>
                    </a:cubicBezTo>
                    <a:cubicBezTo>
                      <a:pt x="131" y="130"/>
                      <a:pt x="132" y="130"/>
                      <a:pt x="133" y="130"/>
                    </a:cubicBezTo>
                    <a:cubicBezTo>
                      <a:pt x="134" y="130"/>
                      <a:pt x="134" y="130"/>
                      <a:pt x="135" y="130"/>
                    </a:cubicBezTo>
                    <a:cubicBezTo>
                      <a:pt x="137" y="129"/>
                      <a:pt x="140" y="129"/>
                      <a:pt x="142" y="127"/>
                    </a:cubicBezTo>
                    <a:cubicBezTo>
                      <a:pt x="146" y="125"/>
                      <a:pt x="150" y="124"/>
                      <a:pt x="153" y="120"/>
                    </a:cubicBezTo>
                    <a:cubicBezTo>
                      <a:pt x="153" y="120"/>
                      <a:pt x="153" y="120"/>
                      <a:pt x="154" y="120"/>
                    </a:cubicBezTo>
                    <a:cubicBezTo>
                      <a:pt x="154" y="120"/>
                      <a:pt x="154" y="120"/>
                      <a:pt x="154" y="120"/>
                    </a:cubicBezTo>
                    <a:cubicBezTo>
                      <a:pt x="156" y="118"/>
                      <a:pt x="157" y="117"/>
                      <a:pt x="159" y="116"/>
                    </a:cubicBezTo>
                    <a:cubicBezTo>
                      <a:pt x="160" y="114"/>
                      <a:pt x="161" y="113"/>
                      <a:pt x="163" y="112"/>
                    </a:cubicBezTo>
                    <a:cubicBezTo>
                      <a:pt x="164" y="111"/>
                      <a:pt x="166" y="110"/>
                      <a:pt x="167" y="109"/>
                    </a:cubicBezTo>
                    <a:cubicBezTo>
                      <a:pt x="168" y="109"/>
                      <a:pt x="169" y="109"/>
                      <a:pt x="169" y="109"/>
                    </a:cubicBezTo>
                    <a:cubicBezTo>
                      <a:pt x="170" y="107"/>
                      <a:pt x="172" y="108"/>
                      <a:pt x="173" y="108"/>
                    </a:cubicBezTo>
                    <a:cubicBezTo>
                      <a:pt x="174" y="109"/>
                      <a:pt x="175" y="109"/>
                      <a:pt x="176" y="109"/>
                    </a:cubicBezTo>
                    <a:cubicBezTo>
                      <a:pt x="176" y="109"/>
                      <a:pt x="176" y="109"/>
                      <a:pt x="176" y="109"/>
                    </a:cubicBezTo>
                    <a:cubicBezTo>
                      <a:pt x="178" y="109"/>
                      <a:pt x="180" y="110"/>
                      <a:pt x="182" y="110"/>
                    </a:cubicBezTo>
                    <a:cubicBezTo>
                      <a:pt x="183" y="110"/>
                      <a:pt x="183" y="110"/>
                      <a:pt x="183" y="110"/>
                    </a:cubicBezTo>
                    <a:cubicBezTo>
                      <a:pt x="185" y="111"/>
                      <a:pt x="188" y="112"/>
                      <a:pt x="190" y="112"/>
                    </a:cubicBezTo>
                    <a:cubicBezTo>
                      <a:pt x="192" y="112"/>
                      <a:pt x="193" y="113"/>
                      <a:pt x="194" y="112"/>
                    </a:cubicBezTo>
                    <a:cubicBezTo>
                      <a:pt x="197" y="113"/>
                      <a:pt x="199" y="113"/>
                      <a:pt x="201" y="113"/>
                    </a:cubicBezTo>
                    <a:cubicBezTo>
                      <a:pt x="202" y="113"/>
                      <a:pt x="204" y="113"/>
                      <a:pt x="205" y="113"/>
                    </a:cubicBezTo>
                    <a:cubicBezTo>
                      <a:pt x="205" y="113"/>
                      <a:pt x="205" y="113"/>
                      <a:pt x="205" y="114"/>
                    </a:cubicBezTo>
                    <a:cubicBezTo>
                      <a:pt x="205" y="114"/>
                      <a:pt x="204" y="114"/>
                      <a:pt x="204" y="114"/>
                    </a:cubicBezTo>
                    <a:cubicBezTo>
                      <a:pt x="204" y="114"/>
                      <a:pt x="204" y="114"/>
                      <a:pt x="203" y="115"/>
                    </a:cubicBezTo>
                    <a:cubicBezTo>
                      <a:pt x="203" y="115"/>
                      <a:pt x="203" y="115"/>
                      <a:pt x="203" y="115"/>
                    </a:cubicBezTo>
                    <a:cubicBezTo>
                      <a:pt x="204" y="115"/>
                      <a:pt x="204" y="115"/>
                      <a:pt x="204" y="115"/>
                    </a:cubicBezTo>
                    <a:cubicBezTo>
                      <a:pt x="204" y="115"/>
                      <a:pt x="204" y="116"/>
                      <a:pt x="205" y="116"/>
                    </a:cubicBezTo>
                    <a:cubicBezTo>
                      <a:pt x="204" y="117"/>
                      <a:pt x="204" y="117"/>
                      <a:pt x="204" y="117"/>
                    </a:cubicBezTo>
                    <a:cubicBezTo>
                      <a:pt x="204" y="117"/>
                      <a:pt x="204" y="117"/>
                      <a:pt x="205" y="116"/>
                    </a:cubicBezTo>
                    <a:cubicBezTo>
                      <a:pt x="204" y="116"/>
                      <a:pt x="204" y="115"/>
                      <a:pt x="204" y="115"/>
                    </a:cubicBezTo>
                    <a:cubicBezTo>
                      <a:pt x="204" y="115"/>
                      <a:pt x="204" y="115"/>
                      <a:pt x="203" y="115"/>
                    </a:cubicBezTo>
                    <a:cubicBezTo>
                      <a:pt x="201" y="115"/>
                      <a:pt x="200" y="116"/>
                      <a:pt x="198" y="116"/>
                    </a:cubicBezTo>
                    <a:cubicBezTo>
                      <a:pt x="197" y="117"/>
                      <a:pt x="197" y="117"/>
                      <a:pt x="197" y="117"/>
                    </a:cubicBezTo>
                    <a:cubicBezTo>
                      <a:pt x="194" y="118"/>
                      <a:pt x="191" y="119"/>
                      <a:pt x="188" y="120"/>
                    </a:cubicBezTo>
                    <a:cubicBezTo>
                      <a:pt x="185" y="121"/>
                      <a:pt x="183" y="122"/>
                      <a:pt x="181" y="123"/>
                    </a:cubicBezTo>
                    <a:cubicBezTo>
                      <a:pt x="180" y="124"/>
                      <a:pt x="178" y="125"/>
                      <a:pt x="177" y="126"/>
                    </a:cubicBezTo>
                    <a:cubicBezTo>
                      <a:pt x="175" y="127"/>
                      <a:pt x="174" y="127"/>
                      <a:pt x="173" y="128"/>
                    </a:cubicBezTo>
                    <a:cubicBezTo>
                      <a:pt x="172" y="129"/>
                      <a:pt x="171" y="129"/>
                      <a:pt x="171" y="130"/>
                    </a:cubicBezTo>
                    <a:cubicBezTo>
                      <a:pt x="170" y="130"/>
                      <a:pt x="169" y="131"/>
                      <a:pt x="168" y="131"/>
                    </a:cubicBezTo>
                    <a:cubicBezTo>
                      <a:pt x="166" y="133"/>
                      <a:pt x="165" y="135"/>
                      <a:pt x="163" y="136"/>
                    </a:cubicBezTo>
                    <a:cubicBezTo>
                      <a:pt x="163" y="137"/>
                      <a:pt x="162" y="138"/>
                      <a:pt x="162" y="140"/>
                    </a:cubicBezTo>
                    <a:cubicBezTo>
                      <a:pt x="162" y="140"/>
                      <a:pt x="161" y="141"/>
                      <a:pt x="161" y="141"/>
                    </a:cubicBezTo>
                    <a:cubicBezTo>
                      <a:pt x="161" y="142"/>
                      <a:pt x="160" y="142"/>
                      <a:pt x="160" y="143"/>
                    </a:cubicBezTo>
                    <a:cubicBezTo>
                      <a:pt x="159" y="145"/>
                      <a:pt x="160" y="147"/>
                      <a:pt x="161" y="148"/>
                    </a:cubicBezTo>
                    <a:cubicBezTo>
                      <a:pt x="162" y="149"/>
                      <a:pt x="163" y="150"/>
                      <a:pt x="164" y="150"/>
                    </a:cubicBezTo>
                    <a:cubicBezTo>
                      <a:pt x="165" y="151"/>
                      <a:pt x="166" y="151"/>
                      <a:pt x="166" y="151"/>
                    </a:cubicBezTo>
                    <a:cubicBezTo>
                      <a:pt x="168" y="151"/>
                      <a:pt x="169" y="151"/>
                      <a:pt x="170" y="151"/>
                    </a:cubicBezTo>
                    <a:cubicBezTo>
                      <a:pt x="172" y="151"/>
                      <a:pt x="174" y="151"/>
                      <a:pt x="176" y="151"/>
                    </a:cubicBezTo>
                    <a:cubicBezTo>
                      <a:pt x="177" y="152"/>
                      <a:pt x="178" y="152"/>
                      <a:pt x="180" y="152"/>
                    </a:cubicBezTo>
                    <a:cubicBezTo>
                      <a:pt x="181" y="151"/>
                      <a:pt x="183" y="151"/>
                      <a:pt x="185" y="151"/>
                    </a:cubicBezTo>
                    <a:cubicBezTo>
                      <a:pt x="187" y="150"/>
                      <a:pt x="189" y="150"/>
                      <a:pt x="190" y="148"/>
                    </a:cubicBezTo>
                    <a:cubicBezTo>
                      <a:pt x="193" y="147"/>
                      <a:pt x="195" y="146"/>
                      <a:pt x="197" y="145"/>
                    </a:cubicBezTo>
                    <a:cubicBezTo>
                      <a:pt x="197" y="145"/>
                      <a:pt x="197" y="145"/>
                      <a:pt x="198" y="145"/>
                    </a:cubicBezTo>
                    <a:cubicBezTo>
                      <a:pt x="199" y="144"/>
                      <a:pt x="201" y="143"/>
                      <a:pt x="202" y="142"/>
                    </a:cubicBezTo>
                    <a:cubicBezTo>
                      <a:pt x="204" y="141"/>
                      <a:pt x="206" y="139"/>
                      <a:pt x="207" y="138"/>
                    </a:cubicBezTo>
                    <a:cubicBezTo>
                      <a:pt x="209" y="135"/>
                      <a:pt x="212" y="133"/>
                      <a:pt x="214" y="130"/>
                    </a:cubicBezTo>
                    <a:cubicBezTo>
                      <a:pt x="216" y="127"/>
                      <a:pt x="219" y="123"/>
                      <a:pt x="221" y="120"/>
                    </a:cubicBezTo>
                    <a:cubicBezTo>
                      <a:pt x="222" y="119"/>
                      <a:pt x="223" y="117"/>
                      <a:pt x="224" y="116"/>
                    </a:cubicBezTo>
                    <a:cubicBezTo>
                      <a:pt x="225" y="115"/>
                      <a:pt x="226" y="114"/>
                      <a:pt x="226" y="112"/>
                    </a:cubicBezTo>
                    <a:cubicBezTo>
                      <a:pt x="227" y="112"/>
                      <a:pt x="227" y="112"/>
                      <a:pt x="227" y="112"/>
                    </a:cubicBezTo>
                    <a:cubicBezTo>
                      <a:pt x="228" y="112"/>
                      <a:pt x="228" y="112"/>
                      <a:pt x="229" y="112"/>
                    </a:cubicBezTo>
                    <a:cubicBezTo>
                      <a:pt x="230" y="112"/>
                      <a:pt x="231" y="112"/>
                      <a:pt x="232" y="112"/>
                    </a:cubicBezTo>
                    <a:cubicBezTo>
                      <a:pt x="232" y="112"/>
                      <a:pt x="232" y="112"/>
                      <a:pt x="232" y="112"/>
                    </a:cubicBezTo>
                    <a:cubicBezTo>
                      <a:pt x="234" y="111"/>
                      <a:pt x="237" y="111"/>
                      <a:pt x="240" y="111"/>
                    </a:cubicBezTo>
                    <a:cubicBezTo>
                      <a:pt x="240" y="111"/>
                      <a:pt x="241" y="111"/>
                      <a:pt x="241" y="111"/>
                    </a:cubicBezTo>
                    <a:cubicBezTo>
                      <a:pt x="245" y="110"/>
                      <a:pt x="249" y="110"/>
                      <a:pt x="254" y="109"/>
                    </a:cubicBezTo>
                    <a:cubicBezTo>
                      <a:pt x="255" y="109"/>
                      <a:pt x="257" y="109"/>
                      <a:pt x="259" y="109"/>
                    </a:cubicBezTo>
                    <a:cubicBezTo>
                      <a:pt x="259" y="105"/>
                      <a:pt x="259" y="105"/>
                      <a:pt x="259" y="105"/>
                    </a:cubicBezTo>
                    <a:cubicBezTo>
                      <a:pt x="255" y="105"/>
                      <a:pt x="250" y="106"/>
                      <a:pt x="246" y="106"/>
                    </a:cubicBezTo>
                    <a:cubicBezTo>
                      <a:pt x="244" y="107"/>
                      <a:pt x="242" y="107"/>
                      <a:pt x="240" y="107"/>
                    </a:cubicBezTo>
                    <a:close/>
                    <a:moveTo>
                      <a:pt x="188" y="66"/>
                    </a:moveTo>
                    <a:cubicBezTo>
                      <a:pt x="188" y="66"/>
                      <a:pt x="188" y="66"/>
                      <a:pt x="188" y="66"/>
                    </a:cubicBezTo>
                    <a:cubicBezTo>
                      <a:pt x="188" y="66"/>
                      <a:pt x="188" y="66"/>
                      <a:pt x="188" y="66"/>
                    </a:cubicBezTo>
                    <a:cubicBezTo>
                      <a:pt x="188" y="66"/>
                      <a:pt x="188" y="66"/>
                      <a:pt x="188" y="66"/>
                    </a:cubicBezTo>
                    <a:close/>
                    <a:moveTo>
                      <a:pt x="189" y="73"/>
                    </a:moveTo>
                    <a:cubicBezTo>
                      <a:pt x="189" y="73"/>
                      <a:pt x="189" y="73"/>
                      <a:pt x="188" y="72"/>
                    </a:cubicBezTo>
                    <a:cubicBezTo>
                      <a:pt x="189" y="73"/>
                      <a:pt x="189" y="73"/>
                      <a:pt x="189" y="73"/>
                    </a:cubicBezTo>
                    <a:close/>
                    <a:moveTo>
                      <a:pt x="192" y="72"/>
                    </a:moveTo>
                    <a:cubicBezTo>
                      <a:pt x="192" y="73"/>
                      <a:pt x="191" y="74"/>
                      <a:pt x="191" y="74"/>
                    </a:cubicBezTo>
                    <a:cubicBezTo>
                      <a:pt x="191" y="74"/>
                      <a:pt x="191" y="74"/>
                      <a:pt x="191" y="74"/>
                    </a:cubicBezTo>
                    <a:cubicBezTo>
                      <a:pt x="191" y="74"/>
                      <a:pt x="192" y="73"/>
                      <a:pt x="192" y="72"/>
                    </a:cubicBezTo>
                    <a:cubicBezTo>
                      <a:pt x="193" y="73"/>
                      <a:pt x="193" y="73"/>
                      <a:pt x="193" y="73"/>
                    </a:cubicBezTo>
                    <a:cubicBezTo>
                      <a:pt x="194" y="73"/>
                      <a:pt x="195" y="73"/>
                      <a:pt x="196" y="72"/>
                    </a:cubicBezTo>
                    <a:cubicBezTo>
                      <a:pt x="195" y="73"/>
                      <a:pt x="194" y="73"/>
                      <a:pt x="193" y="73"/>
                    </a:cubicBezTo>
                    <a:cubicBezTo>
                      <a:pt x="193" y="73"/>
                      <a:pt x="193" y="73"/>
                      <a:pt x="192" y="72"/>
                    </a:cubicBezTo>
                    <a:close/>
                    <a:moveTo>
                      <a:pt x="198" y="84"/>
                    </a:moveTo>
                    <a:cubicBezTo>
                      <a:pt x="196" y="82"/>
                      <a:pt x="195" y="80"/>
                      <a:pt x="193" y="77"/>
                    </a:cubicBezTo>
                    <a:cubicBezTo>
                      <a:pt x="195" y="80"/>
                      <a:pt x="196" y="82"/>
                      <a:pt x="198" y="84"/>
                    </a:cubicBezTo>
                    <a:cubicBezTo>
                      <a:pt x="198" y="85"/>
                      <a:pt x="199" y="85"/>
                      <a:pt x="199" y="85"/>
                    </a:cubicBezTo>
                    <a:cubicBezTo>
                      <a:pt x="199" y="85"/>
                      <a:pt x="198" y="85"/>
                      <a:pt x="198" y="84"/>
                    </a:cubicBezTo>
                    <a:close/>
                    <a:moveTo>
                      <a:pt x="31" y="20"/>
                    </a:moveTo>
                    <a:cubicBezTo>
                      <a:pt x="31" y="20"/>
                      <a:pt x="31" y="20"/>
                      <a:pt x="31" y="20"/>
                    </a:cubicBezTo>
                    <a:cubicBezTo>
                      <a:pt x="31" y="20"/>
                      <a:pt x="31" y="20"/>
                      <a:pt x="31" y="20"/>
                    </a:cubicBezTo>
                    <a:cubicBezTo>
                      <a:pt x="31" y="20"/>
                      <a:pt x="31" y="20"/>
                      <a:pt x="31" y="20"/>
                    </a:cubicBezTo>
                    <a:cubicBezTo>
                      <a:pt x="31" y="20"/>
                      <a:pt x="31" y="20"/>
                      <a:pt x="31" y="20"/>
                    </a:cubicBezTo>
                    <a:cubicBezTo>
                      <a:pt x="31" y="20"/>
                      <a:pt x="31" y="20"/>
                      <a:pt x="31" y="20"/>
                    </a:cubicBezTo>
                    <a:cubicBezTo>
                      <a:pt x="30" y="20"/>
                      <a:pt x="29" y="19"/>
                      <a:pt x="29" y="19"/>
                    </a:cubicBezTo>
                    <a:cubicBezTo>
                      <a:pt x="29" y="19"/>
                      <a:pt x="30" y="20"/>
                      <a:pt x="31" y="20"/>
                    </a:cubicBezTo>
                    <a:close/>
                    <a:moveTo>
                      <a:pt x="25" y="20"/>
                    </a:moveTo>
                    <a:cubicBezTo>
                      <a:pt x="23" y="18"/>
                      <a:pt x="21" y="16"/>
                      <a:pt x="19" y="14"/>
                    </a:cubicBezTo>
                    <a:cubicBezTo>
                      <a:pt x="18" y="13"/>
                      <a:pt x="17" y="11"/>
                      <a:pt x="16" y="10"/>
                    </a:cubicBezTo>
                    <a:cubicBezTo>
                      <a:pt x="16" y="9"/>
                      <a:pt x="16" y="9"/>
                      <a:pt x="16" y="8"/>
                    </a:cubicBezTo>
                    <a:cubicBezTo>
                      <a:pt x="16" y="9"/>
                      <a:pt x="16" y="9"/>
                      <a:pt x="16" y="10"/>
                    </a:cubicBezTo>
                    <a:cubicBezTo>
                      <a:pt x="17" y="11"/>
                      <a:pt x="18" y="13"/>
                      <a:pt x="19" y="14"/>
                    </a:cubicBezTo>
                    <a:cubicBezTo>
                      <a:pt x="21" y="16"/>
                      <a:pt x="23" y="18"/>
                      <a:pt x="25" y="20"/>
                    </a:cubicBezTo>
                    <a:cubicBezTo>
                      <a:pt x="27" y="21"/>
                      <a:pt x="28" y="22"/>
                      <a:pt x="29" y="23"/>
                    </a:cubicBezTo>
                    <a:cubicBezTo>
                      <a:pt x="28" y="22"/>
                      <a:pt x="27" y="21"/>
                      <a:pt x="25" y="20"/>
                    </a:cubicBezTo>
                    <a:close/>
                    <a:moveTo>
                      <a:pt x="31" y="29"/>
                    </a:moveTo>
                    <a:cubicBezTo>
                      <a:pt x="30" y="29"/>
                      <a:pt x="30" y="29"/>
                      <a:pt x="30" y="29"/>
                    </a:cubicBezTo>
                    <a:cubicBezTo>
                      <a:pt x="30" y="29"/>
                      <a:pt x="30" y="29"/>
                      <a:pt x="31" y="29"/>
                    </a:cubicBezTo>
                    <a:cubicBezTo>
                      <a:pt x="31" y="30"/>
                      <a:pt x="32" y="31"/>
                      <a:pt x="32" y="32"/>
                    </a:cubicBezTo>
                    <a:cubicBezTo>
                      <a:pt x="32" y="31"/>
                      <a:pt x="31" y="30"/>
                      <a:pt x="31" y="29"/>
                    </a:cubicBezTo>
                    <a:close/>
                    <a:moveTo>
                      <a:pt x="41" y="59"/>
                    </a:moveTo>
                    <a:cubicBezTo>
                      <a:pt x="41" y="59"/>
                      <a:pt x="42" y="59"/>
                      <a:pt x="42" y="59"/>
                    </a:cubicBezTo>
                    <a:cubicBezTo>
                      <a:pt x="42" y="59"/>
                      <a:pt x="41" y="59"/>
                      <a:pt x="41" y="59"/>
                    </a:cubicBezTo>
                    <a:cubicBezTo>
                      <a:pt x="41" y="59"/>
                      <a:pt x="41" y="60"/>
                      <a:pt x="40" y="60"/>
                    </a:cubicBezTo>
                    <a:cubicBezTo>
                      <a:pt x="41" y="60"/>
                      <a:pt x="41" y="59"/>
                      <a:pt x="41" y="59"/>
                    </a:cubicBezTo>
                    <a:close/>
                    <a:moveTo>
                      <a:pt x="42" y="62"/>
                    </a:moveTo>
                    <a:cubicBezTo>
                      <a:pt x="41" y="62"/>
                      <a:pt x="40" y="61"/>
                      <a:pt x="39" y="61"/>
                    </a:cubicBezTo>
                    <a:cubicBezTo>
                      <a:pt x="40" y="61"/>
                      <a:pt x="41" y="62"/>
                      <a:pt x="42" y="62"/>
                    </a:cubicBezTo>
                    <a:cubicBezTo>
                      <a:pt x="43" y="63"/>
                      <a:pt x="43" y="63"/>
                      <a:pt x="44" y="63"/>
                    </a:cubicBezTo>
                    <a:cubicBezTo>
                      <a:pt x="43" y="63"/>
                      <a:pt x="43" y="63"/>
                      <a:pt x="42" y="62"/>
                    </a:cubicBezTo>
                    <a:close/>
                    <a:moveTo>
                      <a:pt x="59" y="60"/>
                    </a:moveTo>
                    <a:cubicBezTo>
                      <a:pt x="59" y="60"/>
                      <a:pt x="59" y="60"/>
                      <a:pt x="59" y="60"/>
                    </a:cubicBezTo>
                    <a:cubicBezTo>
                      <a:pt x="59" y="60"/>
                      <a:pt x="59" y="60"/>
                      <a:pt x="59" y="60"/>
                    </a:cubicBezTo>
                    <a:cubicBezTo>
                      <a:pt x="59" y="60"/>
                      <a:pt x="58" y="60"/>
                      <a:pt x="58" y="60"/>
                    </a:cubicBezTo>
                    <a:cubicBezTo>
                      <a:pt x="58" y="60"/>
                      <a:pt x="59" y="60"/>
                      <a:pt x="59" y="60"/>
                    </a:cubicBezTo>
                    <a:close/>
                    <a:moveTo>
                      <a:pt x="54" y="64"/>
                    </a:moveTo>
                    <a:cubicBezTo>
                      <a:pt x="54" y="64"/>
                      <a:pt x="54" y="64"/>
                      <a:pt x="54" y="64"/>
                    </a:cubicBezTo>
                    <a:cubicBezTo>
                      <a:pt x="54" y="64"/>
                      <a:pt x="54" y="64"/>
                      <a:pt x="54" y="64"/>
                    </a:cubicBezTo>
                    <a:cubicBezTo>
                      <a:pt x="56" y="64"/>
                      <a:pt x="58" y="64"/>
                      <a:pt x="60" y="64"/>
                    </a:cubicBezTo>
                    <a:cubicBezTo>
                      <a:pt x="58" y="64"/>
                      <a:pt x="56" y="64"/>
                      <a:pt x="54" y="64"/>
                    </a:cubicBezTo>
                    <a:close/>
                    <a:moveTo>
                      <a:pt x="82" y="92"/>
                    </a:moveTo>
                    <a:cubicBezTo>
                      <a:pt x="82" y="92"/>
                      <a:pt x="82" y="92"/>
                      <a:pt x="81" y="92"/>
                    </a:cubicBezTo>
                    <a:cubicBezTo>
                      <a:pt x="82" y="92"/>
                      <a:pt x="82" y="92"/>
                      <a:pt x="82" y="92"/>
                    </a:cubicBezTo>
                    <a:cubicBezTo>
                      <a:pt x="83" y="91"/>
                      <a:pt x="84" y="91"/>
                      <a:pt x="84" y="91"/>
                    </a:cubicBezTo>
                    <a:cubicBezTo>
                      <a:pt x="84" y="91"/>
                      <a:pt x="83" y="91"/>
                      <a:pt x="82" y="92"/>
                    </a:cubicBezTo>
                    <a:close/>
                    <a:moveTo>
                      <a:pt x="90" y="96"/>
                    </a:moveTo>
                    <a:cubicBezTo>
                      <a:pt x="90" y="96"/>
                      <a:pt x="90" y="96"/>
                      <a:pt x="90" y="96"/>
                    </a:cubicBezTo>
                    <a:cubicBezTo>
                      <a:pt x="90" y="96"/>
                      <a:pt x="90" y="96"/>
                      <a:pt x="90" y="96"/>
                    </a:cubicBezTo>
                    <a:close/>
                    <a:moveTo>
                      <a:pt x="112" y="83"/>
                    </a:moveTo>
                    <a:cubicBezTo>
                      <a:pt x="112" y="83"/>
                      <a:pt x="112" y="82"/>
                      <a:pt x="112" y="82"/>
                    </a:cubicBezTo>
                    <a:cubicBezTo>
                      <a:pt x="112" y="82"/>
                      <a:pt x="112" y="83"/>
                      <a:pt x="112" y="83"/>
                    </a:cubicBezTo>
                    <a:close/>
                    <a:moveTo>
                      <a:pt x="113" y="79"/>
                    </a:moveTo>
                    <a:cubicBezTo>
                      <a:pt x="113" y="80"/>
                      <a:pt x="113" y="80"/>
                      <a:pt x="112" y="81"/>
                    </a:cubicBezTo>
                    <a:cubicBezTo>
                      <a:pt x="113" y="80"/>
                      <a:pt x="113" y="80"/>
                      <a:pt x="113" y="79"/>
                    </a:cubicBezTo>
                    <a:close/>
                    <a:moveTo>
                      <a:pt x="142" y="93"/>
                    </a:moveTo>
                    <a:cubicBezTo>
                      <a:pt x="142" y="93"/>
                      <a:pt x="142" y="93"/>
                      <a:pt x="142" y="93"/>
                    </a:cubicBezTo>
                    <a:cubicBezTo>
                      <a:pt x="142" y="93"/>
                      <a:pt x="142" y="92"/>
                      <a:pt x="142" y="92"/>
                    </a:cubicBezTo>
                    <a:cubicBezTo>
                      <a:pt x="142" y="92"/>
                      <a:pt x="142" y="93"/>
                      <a:pt x="142" y="93"/>
                    </a:cubicBezTo>
                    <a:close/>
                    <a:moveTo>
                      <a:pt x="150" y="71"/>
                    </a:moveTo>
                    <a:cubicBezTo>
                      <a:pt x="150" y="71"/>
                      <a:pt x="150" y="71"/>
                      <a:pt x="150" y="71"/>
                    </a:cubicBezTo>
                    <a:cubicBezTo>
                      <a:pt x="150" y="71"/>
                      <a:pt x="150" y="71"/>
                      <a:pt x="150" y="71"/>
                    </a:cubicBezTo>
                    <a:cubicBezTo>
                      <a:pt x="150" y="71"/>
                      <a:pt x="150" y="71"/>
                      <a:pt x="150" y="71"/>
                    </a:cubicBezTo>
                    <a:close/>
                    <a:moveTo>
                      <a:pt x="153" y="75"/>
                    </a:moveTo>
                    <a:cubicBezTo>
                      <a:pt x="152" y="76"/>
                      <a:pt x="151" y="78"/>
                      <a:pt x="150" y="79"/>
                    </a:cubicBezTo>
                    <a:cubicBezTo>
                      <a:pt x="150" y="79"/>
                      <a:pt x="150" y="79"/>
                      <a:pt x="150" y="79"/>
                    </a:cubicBezTo>
                    <a:cubicBezTo>
                      <a:pt x="151" y="78"/>
                      <a:pt x="152" y="76"/>
                      <a:pt x="153" y="75"/>
                    </a:cubicBezTo>
                    <a:close/>
                    <a:moveTo>
                      <a:pt x="149" y="84"/>
                    </a:moveTo>
                    <a:cubicBezTo>
                      <a:pt x="149" y="84"/>
                      <a:pt x="149" y="84"/>
                      <a:pt x="149" y="84"/>
                    </a:cubicBezTo>
                    <a:cubicBezTo>
                      <a:pt x="150" y="86"/>
                      <a:pt x="152" y="88"/>
                      <a:pt x="153" y="90"/>
                    </a:cubicBezTo>
                    <a:cubicBezTo>
                      <a:pt x="152" y="88"/>
                      <a:pt x="150" y="86"/>
                      <a:pt x="149" y="84"/>
                    </a:cubicBezTo>
                    <a:close/>
                    <a:moveTo>
                      <a:pt x="126" y="119"/>
                    </a:moveTo>
                    <a:cubicBezTo>
                      <a:pt x="126" y="119"/>
                      <a:pt x="127" y="120"/>
                      <a:pt x="127" y="120"/>
                    </a:cubicBezTo>
                    <a:cubicBezTo>
                      <a:pt x="127" y="120"/>
                      <a:pt x="126" y="119"/>
                      <a:pt x="126" y="119"/>
                    </a:cubicBezTo>
                    <a:close/>
                    <a:moveTo>
                      <a:pt x="131" y="122"/>
                    </a:moveTo>
                    <a:cubicBezTo>
                      <a:pt x="130" y="122"/>
                      <a:pt x="130" y="122"/>
                      <a:pt x="130" y="122"/>
                    </a:cubicBezTo>
                    <a:cubicBezTo>
                      <a:pt x="130" y="122"/>
                      <a:pt x="130" y="122"/>
                      <a:pt x="131" y="122"/>
                    </a:cubicBezTo>
                    <a:close/>
                    <a:moveTo>
                      <a:pt x="134" y="115"/>
                    </a:moveTo>
                    <a:cubicBezTo>
                      <a:pt x="134" y="115"/>
                      <a:pt x="133" y="116"/>
                      <a:pt x="133" y="116"/>
                    </a:cubicBezTo>
                    <a:cubicBezTo>
                      <a:pt x="133" y="116"/>
                      <a:pt x="134" y="115"/>
                      <a:pt x="134" y="115"/>
                    </a:cubicBezTo>
                    <a:cubicBezTo>
                      <a:pt x="137" y="114"/>
                      <a:pt x="141" y="112"/>
                      <a:pt x="144" y="110"/>
                    </a:cubicBezTo>
                    <a:cubicBezTo>
                      <a:pt x="141" y="112"/>
                      <a:pt x="137" y="114"/>
                      <a:pt x="134" y="115"/>
                    </a:cubicBezTo>
                    <a:close/>
                    <a:moveTo>
                      <a:pt x="146" y="116"/>
                    </a:moveTo>
                    <a:cubicBezTo>
                      <a:pt x="146" y="116"/>
                      <a:pt x="146" y="115"/>
                      <a:pt x="145" y="115"/>
                    </a:cubicBezTo>
                    <a:cubicBezTo>
                      <a:pt x="146" y="115"/>
                      <a:pt x="146" y="116"/>
                      <a:pt x="146" y="116"/>
                    </a:cubicBezTo>
                    <a:cubicBezTo>
                      <a:pt x="148" y="115"/>
                      <a:pt x="149" y="114"/>
                      <a:pt x="151" y="113"/>
                    </a:cubicBezTo>
                    <a:cubicBezTo>
                      <a:pt x="149" y="114"/>
                      <a:pt x="148" y="115"/>
                      <a:pt x="146" y="116"/>
                    </a:cubicBezTo>
                    <a:close/>
                    <a:moveTo>
                      <a:pt x="175" y="133"/>
                    </a:moveTo>
                    <a:cubicBezTo>
                      <a:pt x="175" y="133"/>
                      <a:pt x="174" y="133"/>
                      <a:pt x="174" y="134"/>
                    </a:cubicBezTo>
                    <a:cubicBezTo>
                      <a:pt x="174" y="133"/>
                      <a:pt x="175" y="133"/>
                      <a:pt x="175" y="133"/>
                    </a:cubicBezTo>
                    <a:cubicBezTo>
                      <a:pt x="176" y="133"/>
                      <a:pt x="176" y="133"/>
                      <a:pt x="176" y="134"/>
                    </a:cubicBezTo>
                    <a:cubicBezTo>
                      <a:pt x="176" y="133"/>
                      <a:pt x="176" y="133"/>
                      <a:pt x="175" y="133"/>
                    </a:cubicBezTo>
                    <a:close/>
                    <a:moveTo>
                      <a:pt x="207" y="113"/>
                    </a:moveTo>
                    <a:cubicBezTo>
                      <a:pt x="207" y="113"/>
                      <a:pt x="207" y="113"/>
                      <a:pt x="206" y="113"/>
                    </a:cubicBezTo>
                    <a:cubicBezTo>
                      <a:pt x="206" y="113"/>
                      <a:pt x="207" y="113"/>
                      <a:pt x="207" y="113"/>
                    </a:cubicBezTo>
                    <a:cubicBezTo>
                      <a:pt x="207" y="113"/>
                      <a:pt x="207" y="113"/>
                      <a:pt x="207" y="113"/>
                    </a:cubicBezTo>
                    <a:cubicBezTo>
                      <a:pt x="207" y="113"/>
                      <a:pt x="207" y="113"/>
                      <a:pt x="207" y="113"/>
                    </a:cubicBezTo>
                    <a:close/>
                    <a:moveTo>
                      <a:pt x="216" y="98"/>
                    </a:moveTo>
                    <a:cubicBezTo>
                      <a:pt x="216" y="98"/>
                      <a:pt x="216" y="98"/>
                      <a:pt x="216" y="98"/>
                    </a:cubicBezTo>
                    <a:cubicBezTo>
                      <a:pt x="214" y="97"/>
                      <a:pt x="213" y="95"/>
                      <a:pt x="212" y="94"/>
                    </a:cubicBezTo>
                    <a:cubicBezTo>
                      <a:pt x="213" y="95"/>
                      <a:pt x="214" y="97"/>
                      <a:pt x="216" y="98"/>
                    </a:cubicBezTo>
                    <a:close/>
                    <a:moveTo>
                      <a:pt x="214" y="101"/>
                    </a:moveTo>
                    <a:cubicBezTo>
                      <a:pt x="213" y="100"/>
                      <a:pt x="212" y="99"/>
                      <a:pt x="212" y="99"/>
                    </a:cubicBezTo>
                    <a:cubicBezTo>
                      <a:pt x="212" y="99"/>
                      <a:pt x="213" y="100"/>
                      <a:pt x="214" y="101"/>
                    </a:cubicBezTo>
                    <a:cubicBezTo>
                      <a:pt x="216" y="102"/>
                      <a:pt x="218" y="104"/>
                      <a:pt x="219" y="106"/>
                    </a:cubicBezTo>
                    <a:cubicBezTo>
                      <a:pt x="218" y="104"/>
                      <a:pt x="216" y="102"/>
                      <a:pt x="214" y="10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sp>
        <p:nvSpPr>
          <p:cNvPr id="14" name="TextBox 71">
            <a:extLst>
              <a:ext uri="{FF2B5EF4-FFF2-40B4-BE49-F238E27FC236}">
                <a16:creationId xmlns="" xmlns:a16="http://schemas.microsoft.com/office/drawing/2014/main" id="{E206596B-BC60-4635-B287-91DC93489A03}"/>
              </a:ext>
            </a:extLst>
          </p:cNvPr>
          <p:cNvSpPr txBox="1"/>
          <p:nvPr/>
        </p:nvSpPr>
        <p:spPr>
          <a:xfrm>
            <a:off x="3248561" y="1239233"/>
            <a:ext cx="2646878" cy="830997"/>
          </a:xfrm>
          <a:prstGeom prst="rect">
            <a:avLst/>
          </a:prstGeom>
          <a:noFill/>
        </p:spPr>
        <p:txBody>
          <a:bodyPr wrap="none" rtlCol="0">
            <a:spAutoFit/>
          </a:bodyPr>
          <a:lstStyle/>
          <a:p>
            <a:r>
              <a:rPr lang="zh-CN" altLang="en-US" sz="4800" dirty="0" smtClean="0">
                <a:solidFill>
                  <a:srgbClr val="45B549"/>
                </a:solidFill>
                <a:latin typeface="微软雅黑" pitchFamily="34" charset="-122"/>
                <a:ea typeface="微软雅黑" pitchFamily="34" charset="-122"/>
              </a:rPr>
              <a:t>研究背景</a:t>
            </a:r>
            <a:endParaRPr lang="zh-CN" altLang="en-US" sz="4800" dirty="0">
              <a:solidFill>
                <a:srgbClr val="45B549"/>
              </a:solidFill>
              <a:latin typeface="微软雅黑" pitchFamily="34" charset="-122"/>
              <a:ea typeface="微软雅黑" pitchFamily="34" charset="-122"/>
            </a:endParaRPr>
          </a:p>
        </p:txBody>
      </p:sp>
      <p:sp>
        <p:nvSpPr>
          <p:cNvPr id="15" name="矩形 14">
            <a:extLst>
              <a:ext uri="{FF2B5EF4-FFF2-40B4-BE49-F238E27FC236}">
                <a16:creationId xmlns="" xmlns:a16="http://schemas.microsoft.com/office/drawing/2014/main" id="{DC33F67F-6991-4287-A7E8-DC5E8C847450}"/>
              </a:ext>
            </a:extLst>
          </p:cNvPr>
          <p:cNvSpPr/>
          <p:nvPr/>
        </p:nvSpPr>
        <p:spPr>
          <a:xfrm>
            <a:off x="3491880" y="532177"/>
            <a:ext cx="2767328" cy="830997"/>
          </a:xfrm>
          <a:prstGeom prst="rect">
            <a:avLst/>
          </a:prstGeom>
        </p:spPr>
        <p:txBody>
          <a:bodyPr wrap="square">
            <a:spAutoFit/>
          </a:bodyPr>
          <a:lstStyle/>
          <a:p>
            <a:r>
              <a:rPr lang="en-US" altLang="zh-CN" sz="4800" b="1" spc="300" dirty="0">
                <a:solidFill>
                  <a:srgbClr val="45B549"/>
                </a:solidFill>
                <a:latin typeface="Bradley Hand ITC" panose="03070402050302030203" pitchFamily="66" charset="0"/>
                <a:ea typeface="微软雅黑" panose="020B0503020204020204" pitchFamily="34" charset="-122"/>
                <a:cs typeface="Adobe Arabic" panose="02040503050201020203" pitchFamily="18" charset="-78"/>
                <a:sym typeface="微软雅黑" pitchFamily="34" charset="-122"/>
              </a:rPr>
              <a:t>—01—</a:t>
            </a:r>
            <a:endParaRPr lang="zh-CN" altLang="en-US" sz="4800" b="1" spc="300" dirty="0">
              <a:solidFill>
                <a:srgbClr val="45B549"/>
              </a:solidFill>
              <a:latin typeface="Bradley Hand ITC" panose="03070402050302030203" pitchFamily="66" charset="0"/>
              <a:ea typeface="微软雅黑" panose="020B0503020204020204" pitchFamily="34" charset="-122"/>
              <a:cs typeface="Adobe Arabic" panose="02040503050201020203" pitchFamily="18" charset="-78"/>
              <a:sym typeface="微软雅黑" pitchFamily="34" charset="-122"/>
            </a:endParaRPr>
          </a:p>
        </p:txBody>
      </p:sp>
    </p:spTree>
    <p:extLst>
      <p:ext uri="{BB962C8B-B14F-4D97-AF65-F5344CB8AC3E}">
        <p14:creationId xmlns:p14="http://schemas.microsoft.com/office/powerpoint/2010/main" val="1553238113"/>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3648" y="483518"/>
            <a:ext cx="6053908" cy="3702460"/>
          </a:xfrm>
          <a:prstGeom prst="rect">
            <a:avLst/>
          </a:prstGeom>
        </p:spPr>
      </p:pic>
    </p:spTree>
    <p:extLst>
      <p:ext uri="{BB962C8B-B14F-4D97-AF65-F5344CB8AC3E}">
        <p14:creationId xmlns:p14="http://schemas.microsoft.com/office/powerpoint/2010/main" val="1468618779"/>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3608" y="627534"/>
            <a:ext cx="7098487" cy="3219822"/>
          </a:xfrm>
          <a:prstGeom prst="rect">
            <a:avLst/>
          </a:prstGeom>
        </p:spPr>
      </p:pic>
    </p:spTree>
    <p:extLst>
      <p:ext uri="{BB962C8B-B14F-4D97-AF65-F5344CB8AC3E}">
        <p14:creationId xmlns:p14="http://schemas.microsoft.com/office/powerpoint/2010/main" val="1035354623"/>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95936" y="2791814"/>
            <a:ext cx="5184576" cy="2351686"/>
          </a:xfrm>
          <a:prstGeom prst="rect">
            <a:avLst/>
          </a:prstGeom>
        </p:spPr>
      </p:pic>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1018" y="12659"/>
            <a:ext cx="3635896" cy="2223648"/>
          </a:xfrm>
          <a:prstGeom prst="rect">
            <a:avLst/>
          </a:prstGeom>
        </p:spPr>
      </p:pic>
      <p:sp>
        <p:nvSpPr>
          <p:cNvPr id="4" name="加号 3"/>
          <p:cNvSpPr/>
          <p:nvPr/>
        </p:nvSpPr>
        <p:spPr>
          <a:xfrm>
            <a:off x="3635896" y="2139702"/>
            <a:ext cx="601180" cy="792088"/>
          </a:xfrm>
          <a:prstGeom prst="mathPlus">
            <a:avLst/>
          </a:prstGeom>
          <a:solidFill>
            <a:srgbClr val="08B9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878812148"/>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48869" y="0"/>
            <a:ext cx="5342205" cy="4803998"/>
          </a:xfrm>
          <a:prstGeom prst="rect">
            <a:avLst/>
          </a:prstGeom>
        </p:spPr>
      </p:pic>
      <p:sp>
        <p:nvSpPr>
          <p:cNvPr id="4" name="流程图: 过程 3"/>
          <p:cNvSpPr/>
          <p:nvPr/>
        </p:nvSpPr>
        <p:spPr>
          <a:xfrm>
            <a:off x="1835696" y="3363838"/>
            <a:ext cx="5040560" cy="792088"/>
          </a:xfrm>
          <a:prstGeom prst="flowChartProcess">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3" name="矩形 2"/>
          <p:cNvSpPr/>
          <p:nvPr/>
        </p:nvSpPr>
        <p:spPr>
          <a:xfrm>
            <a:off x="4572000" y="4803998"/>
            <a:ext cx="4572000" cy="307777"/>
          </a:xfrm>
          <a:prstGeom prst="rect">
            <a:avLst/>
          </a:prstGeom>
        </p:spPr>
        <p:txBody>
          <a:bodyPr>
            <a:spAutoFit/>
          </a:bodyPr>
          <a:lstStyle/>
          <a:p>
            <a:r>
              <a:rPr lang="zh-CN" altLang="en-US" sz="1400" dirty="0"/>
              <a:t>http://web.ornl.gov/sci/landscan/landscan_data_avail.shtml</a:t>
            </a:r>
          </a:p>
        </p:txBody>
      </p:sp>
    </p:spTree>
    <p:extLst>
      <p:ext uri="{BB962C8B-B14F-4D97-AF65-F5344CB8AC3E}">
        <p14:creationId xmlns:p14="http://schemas.microsoft.com/office/powerpoint/2010/main" val="2594183310"/>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91680" y="0"/>
            <a:ext cx="5570729" cy="5143500"/>
          </a:xfrm>
          <a:prstGeom prst="rect">
            <a:avLst/>
          </a:prstGeom>
        </p:spPr>
      </p:pic>
    </p:spTree>
    <p:extLst>
      <p:ext uri="{BB962C8B-B14F-4D97-AF65-F5344CB8AC3E}">
        <p14:creationId xmlns:p14="http://schemas.microsoft.com/office/powerpoint/2010/main" val="2885514599"/>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a:extLst>
              <a:ext uri="{FF2B5EF4-FFF2-40B4-BE49-F238E27FC236}">
                <a16:creationId xmlns="" xmlns:a16="http://schemas.microsoft.com/office/drawing/2014/main" id="{ED24DB78-D16B-4018-B1C2-A461ED8411BC}"/>
              </a:ext>
            </a:extLst>
          </p:cNvPr>
          <p:cNvGrpSpPr/>
          <p:nvPr/>
        </p:nvGrpSpPr>
        <p:grpSpPr>
          <a:xfrm>
            <a:off x="6666875" y="957464"/>
            <a:ext cx="1723906" cy="2985393"/>
            <a:chOff x="6666875" y="957464"/>
            <a:chExt cx="1723906" cy="2985393"/>
          </a:xfrm>
          <a:blipFill dpi="0" rotWithShape="1">
            <a:blip r:embed="rId3">
              <a:extLst>
                <a:ext uri="{28A0092B-C50C-407E-A947-70E740481C1C}">
                  <a14:useLocalDpi xmlns:a14="http://schemas.microsoft.com/office/drawing/2010/main" val="0"/>
                </a:ext>
              </a:extLst>
            </a:blip>
            <a:srcRect/>
            <a:stretch>
              <a:fillRect/>
            </a:stretch>
          </a:blipFill>
        </p:grpSpPr>
        <p:sp>
          <p:nvSpPr>
            <p:cNvPr id="5" name="Freeform: Shape 11">
              <a:extLst>
                <a:ext uri="{FF2B5EF4-FFF2-40B4-BE49-F238E27FC236}">
                  <a16:creationId xmlns="" xmlns:a16="http://schemas.microsoft.com/office/drawing/2014/main" id="{961D4851-6FF9-4AF1-ACD7-38679EA18029}"/>
                </a:ext>
              </a:extLst>
            </p:cNvPr>
            <p:cNvSpPr>
              <a:spLocks/>
            </p:cNvSpPr>
            <p:nvPr/>
          </p:nvSpPr>
          <p:spPr bwMode="auto">
            <a:xfrm>
              <a:off x="6666875" y="957464"/>
              <a:ext cx="1723906" cy="2985393"/>
            </a:xfrm>
            <a:custGeom>
              <a:avLst/>
              <a:gdLst>
                <a:gd name="T0" fmla="*/ 25407013 w 21540"/>
                <a:gd name="T1" fmla="*/ 75983820 h 21600"/>
                <a:gd name="T2" fmla="*/ 0 w 21540"/>
                <a:gd name="T3" fmla="*/ 58732685 h 21600"/>
                <a:gd name="T4" fmla="*/ 128585 w 21540"/>
                <a:gd name="T5" fmla="*/ 0 h 21600"/>
                <a:gd name="T6" fmla="*/ 25407013 w 21540"/>
                <a:gd name="T7" fmla="*/ 75983820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540" h="21600">
                  <a:moveTo>
                    <a:pt x="21540" y="21600"/>
                  </a:moveTo>
                  <a:lnTo>
                    <a:pt x="0" y="16696"/>
                  </a:lnTo>
                  <a:lnTo>
                    <a:pt x="109" y="0"/>
                  </a:lnTo>
                  <a:cubicBezTo>
                    <a:pt x="12006" y="2708"/>
                    <a:pt x="21600" y="12379"/>
                    <a:pt x="21540" y="21600"/>
                  </a:cubicBezTo>
                </a:path>
              </a:pathLst>
            </a:custGeom>
            <a:grpFill/>
            <a:ln>
              <a:noFill/>
            </a:ln>
            <a:effectLst>
              <a:outerShdw dist="38100" dir="5400000" algn="ctr" rotWithShape="0">
                <a:srgbClr val="000000">
                  <a:alpha val="10000"/>
                </a:srgbClr>
              </a:outerShdw>
            </a:effectLst>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pitchFamily="34" charset="0"/>
                <a:ea typeface="宋体" charset="-122"/>
                <a:cs typeface="+mn-cs"/>
              </a:endParaRPr>
            </a:p>
          </p:txBody>
        </p:sp>
        <p:sp>
          <p:nvSpPr>
            <p:cNvPr id="24" name="Rectangle 30">
              <a:extLst>
                <a:ext uri="{FF2B5EF4-FFF2-40B4-BE49-F238E27FC236}">
                  <a16:creationId xmlns="" xmlns:a16="http://schemas.microsoft.com/office/drawing/2014/main" id="{A38DA3E7-BC01-4CB1-A8E2-A9667A881469}"/>
                </a:ext>
              </a:extLst>
            </p:cNvPr>
            <p:cNvSpPr/>
            <p:nvPr/>
          </p:nvSpPr>
          <p:spPr>
            <a:xfrm>
              <a:off x="7517532" y="1980917"/>
              <a:ext cx="159899" cy="519373"/>
            </a:xfrm>
            <a:prstGeom prst="rect">
              <a:avLst/>
            </a:prstGeom>
            <a:grpFill/>
          </p:spPr>
          <p:txBody>
            <a:bodyPr wrap="none" lIns="0" tIns="0" rIns="0" bIns="0">
              <a:norm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3000" b="0" i="0" u="none" strike="noStrike" kern="1200" cap="none" spc="0" normalizeH="0" baseline="0" noProof="0">
                  <a:ln>
                    <a:noFill/>
                  </a:ln>
                  <a:solidFill>
                    <a:srgbClr val="FFFFFF"/>
                  </a:solidFill>
                  <a:effectLst/>
                  <a:uLnTx/>
                  <a:uFillTx/>
                  <a:latin typeface="Calibri" pitchFamily="34" charset="0"/>
                  <a:ea typeface="宋体" charset="-122"/>
                  <a:cs typeface="+mn-cs"/>
                </a:rPr>
                <a:t>4</a:t>
              </a:r>
            </a:p>
          </p:txBody>
        </p:sp>
      </p:grpSp>
      <p:grpSp>
        <p:nvGrpSpPr>
          <p:cNvPr id="33" name="组合 32">
            <a:extLst>
              <a:ext uri="{FF2B5EF4-FFF2-40B4-BE49-F238E27FC236}">
                <a16:creationId xmlns="" xmlns:a16="http://schemas.microsoft.com/office/drawing/2014/main" id="{83A16C8C-2ACE-4AB1-B01E-0B2E569E5A73}"/>
              </a:ext>
            </a:extLst>
          </p:cNvPr>
          <p:cNvGrpSpPr/>
          <p:nvPr/>
        </p:nvGrpSpPr>
        <p:grpSpPr>
          <a:xfrm>
            <a:off x="6370925" y="1549362"/>
            <a:ext cx="1435355" cy="2485977"/>
            <a:chOff x="6370925" y="1549362"/>
            <a:chExt cx="1435355" cy="2485977"/>
          </a:xfrm>
          <a:blipFill dpi="0" rotWithShape="1">
            <a:blip r:embed="rId3">
              <a:extLst>
                <a:ext uri="{28A0092B-C50C-407E-A947-70E740481C1C}">
                  <a14:useLocalDpi xmlns:a14="http://schemas.microsoft.com/office/drawing/2010/main" val="0"/>
                </a:ext>
              </a:extLst>
            </a:blip>
            <a:srcRect/>
            <a:stretch>
              <a:fillRect/>
            </a:stretch>
          </a:blipFill>
        </p:grpSpPr>
        <p:sp>
          <p:nvSpPr>
            <p:cNvPr id="6" name="Freeform: Shape 12">
              <a:extLst>
                <a:ext uri="{FF2B5EF4-FFF2-40B4-BE49-F238E27FC236}">
                  <a16:creationId xmlns="" xmlns:a16="http://schemas.microsoft.com/office/drawing/2014/main" id="{28D22360-0924-497B-91D7-1ED22DE2D09B}"/>
                </a:ext>
              </a:extLst>
            </p:cNvPr>
            <p:cNvSpPr>
              <a:spLocks/>
            </p:cNvSpPr>
            <p:nvPr/>
          </p:nvSpPr>
          <p:spPr bwMode="auto">
            <a:xfrm>
              <a:off x="6370925" y="1549362"/>
              <a:ext cx="1435355" cy="2485977"/>
            </a:xfrm>
            <a:custGeom>
              <a:avLst/>
              <a:gdLst>
                <a:gd name="T0" fmla="*/ 17613482 w 21540"/>
                <a:gd name="T1" fmla="*/ 52688067 h 21600"/>
                <a:gd name="T2" fmla="*/ 0 w 21540"/>
                <a:gd name="T3" fmla="*/ 40725930 h 21600"/>
                <a:gd name="T4" fmla="*/ 89133 w 21540"/>
                <a:gd name="T5" fmla="*/ 0 h 21600"/>
                <a:gd name="T6" fmla="*/ 17613482 w 21540"/>
                <a:gd name="T7" fmla="*/ 52688067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540" h="21600">
                  <a:moveTo>
                    <a:pt x="21540" y="21600"/>
                  </a:moveTo>
                  <a:lnTo>
                    <a:pt x="0" y="16696"/>
                  </a:lnTo>
                  <a:lnTo>
                    <a:pt x="109" y="0"/>
                  </a:lnTo>
                  <a:cubicBezTo>
                    <a:pt x="12004" y="2708"/>
                    <a:pt x="21600" y="12379"/>
                    <a:pt x="21540" y="21600"/>
                  </a:cubicBezTo>
                </a:path>
              </a:pathLst>
            </a:custGeom>
            <a:grpFill/>
            <a:ln w="9525">
              <a:solidFill>
                <a:schemeClr val="bg1"/>
              </a:solidFill>
              <a:round/>
              <a:headEnd/>
              <a:tailEnd/>
            </a:ln>
            <a:ex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pitchFamily="34" charset="0"/>
                <a:ea typeface="宋体" charset="-122"/>
                <a:cs typeface="+mn-cs"/>
              </a:endParaRPr>
            </a:p>
          </p:txBody>
        </p:sp>
        <p:sp>
          <p:nvSpPr>
            <p:cNvPr id="23" name="Rectangle 29">
              <a:extLst>
                <a:ext uri="{FF2B5EF4-FFF2-40B4-BE49-F238E27FC236}">
                  <a16:creationId xmlns="" xmlns:a16="http://schemas.microsoft.com/office/drawing/2014/main" id="{EEEE1DBF-CAAB-42B3-8551-CDBEBAE233EE}"/>
                </a:ext>
              </a:extLst>
            </p:cNvPr>
            <p:cNvSpPr/>
            <p:nvPr/>
          </p:nvSpPr>
          <p:spPr>
            <a:xfrm>
              <a:off x="7052228" y="2436671"/>
              <a:ext cx="159899" cy="519373"/>
            </a:xfrm>
            <a:prstGeom prst="rect">
              <a:avLst/>
            </a:prstGeom>
            <a:grpFill/>
          </p:spPr>
          <p:txBody>
            <a:bodyPr wrap="none" lIns="0" tIns="0" rIns="0" bIns="0">
              <a:norm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3000" b="0" i="0" u="none" strike="noStrike" kern="1200" cap="none" spc="0" normalizeH="0" baseline="0" noProof="0">
                  <a:ln>
                    <a:noFill/>
                  </a:ln>
                  <a:solidFill>
                    <a:srgbClr val="FFFFFF"/>
                  </a:solidFill>
                  <a:effectLst/>
                  <a:uLnTx/>
                  <a:uFillTx/>
                  <a:latin typeface="Calibri" pitchFamily="34" charset="0"/>
                  <a:ea typeface="宋体" charset="-122"/>
                  <a:cs typeface="+mn-cs"/>
                </a:rPr>
                <a:t>3</a:t>
              </a:r>
            </a:p>
          </p:txBody>
        </p:sp>
      </p:grpSp>
      <p:grpSp>
        <p:nvGrpSpPr>
          <p:cNvPr id="4" name="Group 4">
            <a:extLst>
              <a:ext uri="{FF2B5EF4-FFF2-40B4-BE49-F238E27FC236}">
                <a16:creationId xmlns="" xmlns:a16="http://schemas.microsoft.com/office/drawing/2014/main" id="{CB796123-88C1-4F6B-A571-456C48DAC116}"/>
              </a:ext>
            </a:extLst>
          </p:cNvPr>
          <p:cNvGrpSpPr/>
          <p:nvPr/>
        </p:nvGrpSpPr>
        <p:grpSpPr>
          <a:xfrm>
            <a:off x="4920773" y="957463"/>
            <a:ext cx="3445377" cy="3651279"/>
            <a:chOff x="5755426" y="1377075"/>
            <a:chExt cx="4877701" cy="5169203"/>
          </a:xfrm>
          <a:effectLst/>
        </p:grpSpPr>
        <p:sp>
          <p:nvSpPr>
            <p:cNvPr id="25" name="Straight Connector 5">
              <a:extLst>
                <a:ext uri="{FF2B5EF4-FFF2-40B4-BE49-F238E27FC236}">
                  <a16:creationId xmlns="" xmlns:a16="http://schemas.microsoft.com/office/drawing/2014/main" id="{9A2E9CB8-9901-4D66-8B04-30AB6E2855B6}"/>
                </a:ext>
              </a:extLst>
            </p:cNvPr>
            <p:cNvSpPr>
              <a:spLocks/>
            </p:cNvSpPr>
            <p:nvPr/>
          </p:nvSpPr>
          <p:spPr bwMode="auto">
            <a:xfrm rot="10800000" flipH="1">
              <a:off x="5964920" y="5593648"/>
              <a:ext cx="4668207" cy="879309"/>
            </a:xfrm>
            <a:prstGeom prst="line">
              <a:avLst/>
            </a:prstGeom>
            <a:noFill/>
            <a:ln w="12700">
              <a:solidFill>
                <a:schemeClr val="bg1">
                  <a:lumMod val="75000"/>
                </a:schemeClr>
              </a:solidFill>
              <a:prstDash val="dash"/>
              <a:miter lim="800000"/>
              <a:headEnd/>
              <a:tailEnd/>
            </a:ln>
            <a:effectLst/>
            <a:extLst>
              <a:ext uri="{909E8E84-426E-40DD-AFC4-6F175D3DCCD1}">
                <a14:hiddenFill xmlns:a14="http://schemas.microsoft.com/office/drawing/2010/main">
                  <a:noFill/>
                </a14:hiddenFill>
              </a:ext>
            </a:ex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pitchFamily="34" charset="0"/>
                <a:ea typeface="宋体" charset="-122"/>
                <a:cs typeface="+mn-cs"/>
              </a:endParaRPr>
            </a:p>
          </p:txBody>
        </p:sp>
        <p:sp>
          <p:nvSpPr>
            <p:cNvPr id="26" name="Straight Connector 6">
              <a:extLst>
                <a:ext uri="{FF2B5EF4-FFF2-40B4-BE49-F238E27FC236}">
                  <a16:creationId xmlns="" xmlns:a16="http://schemas.microsoft.com/office/drawing/2014/main" id="{EC21043D-5931-403C-B49F-C8AC3009C8F1}"/>
                </a:ext>
              </a:extLst>
            </p:cNvPr>
            <p:cNvSpPr>
              <a:spLocks/>
            </p:cNvSpPr>
            <p:nvPr/>
          </p:nvSpPr>
          <p:spPr bwMode="auto">
            <a:xfrm rot="10800000" flipH="1">
              <a:off x="5875885" y="1377075"/>
              <a:ext cx="2405702" cy="4975425"/>
            </a:xfrm>
            <a:prstGeom prst="line">
              <a:avLst/>
            </a:prstGeom>
            <a:noFill/>
            <a:ln w="12700">
              <a:solidFill>
                <a:schemeClr val="bg1">
                  <a:lumMod val="75000"/>
                </a:schemeClr>
              </a:solidFill>
              <a:prstDash val="dash"/>
              <a:miter lim="800000"/>
              <a:headEnd/>
              <a:tailEnd/>
            </a:ln>
            <a:effectLst/>
            <a:extLst>
              <a:ext uri="{909E8E84-426E-40DD-AFC4-6F175D3DCCD1}">
                <a14:hiddenFill xmlns:a14="http://schemas.microsoft.com/office/drawing/2010/main">
                  <a:noFill/>
                </a14:hiddenFill>
              </a:ext>
            </a:ex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pitchFamily="34" charset="0"/>
                <a:ea typeface="宋体" charset="-122"/>
                <a:cs typeface="+mn-cs"/>
              </a:endParaRPr>
            </a:p>
          </p:txBody>
        </p:sp>
        <p:grpSp>
          <p:nvGrpSpPr>
            <p:cNvPr id="27" name="Group 7">
              <a:extLst>
                <a:ext uri="{FF2B5EF4-FFF2-40B4-BE49-F238E27FC236}">
                  <a16:creationId xmlns="" xmlns:a16="http://schemas.microsoft.com/office/drawing/2014/main" id="{CC44CF1B-305A-4A99-B22A-DA2CFBD93B4A}"/>
                </a:ext>
              </a:extLst>
            </p:cNvPr>
            <p:cNvGrpSpPr>
              <a:grpSpLocks/>
            </p:cNvGrpSpPr>
            <p:nvPr/>
          </p:nvGrpSpPr>
          <p:grpSpPr bwMode="auto">
            <a:xfrm>
              <a:off x="5938732" y="4629432"/>
              <a:ext cx="2278204" cy="1770219"/>
              <a:chOff x="25" y="0"/>
              <a:chExt cx="435" cy="338"/>
            </a:xfrm>
          </p:grpSpPr>
          <p:sp>
            <p:nvSpPr>
              <p:cNvPr id="29" name="Straight Connector 9">
                <a:extLst>
                  <a:ext uri="{FF2B5EF4-FFF2-40B4-BE49-F238E27FC236}">
                    <a16:creationId xmlns="" xmlns:a16="http://schemas.microsoft.com/office/drawing/2014/main" id="{5753CF3A-8A96-4CD9-9A62-3A1E9B8D264C}"/>
                  </a:ext>
                </a:extLst>
              </p:cNvPr>
              <p:cNvSpPr>
                <a:spLocks/>
              </p:cNvSpPr>
              <p:nvPr/>
            </p:nvSpPr>
            <p:spPr bwMode="auto">
              <a:xfrm rot="10800000" flipH="1">
                <a:off x="448" y="0"/>
                <a:ext cx="12" cy="9"/>
              </a:xfrm>
              <a:prstGeom prst="line">
                <a:avLst/>
              </a:prstGeom>
              <a:noFill/>
              <a:ln w="6350">
                <a:solidFill>
                  <a:srgbClr val="506C74"/>
                </a:solidFill>
                <a:miter lim="800000"/>
                <a:headEnd/>
                <a:tailEnd/>
              </a:ln>
              <a:extLst>
                <a:ext uri="{909E8E84-426E-40DD-AFC4-6F175D3DCCD1}">
                  <a14:hiddenFill xmlns:a14="http://schemas.microsoft.com/office/drawing/2010/main">
                    <a:noFill/>
                  </a14:hiddenFill>
                </a:ext>
              </a:ex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pitchFamily="34" charset="0"/>
                  <a:ea typeface="宋体" charset="-122"/>
                  <a:cs typeface="+mn-cs"/>
                </a:endParaRPr>
              </a:p>
            </p:txBody>
          </p:sp>
          <p:sp>
            <p:nvSpPr>
              <p:cNvPr id="30" name="Straight Connector 10">
                <a:extLst>
                  <a:ext uri="{FF2B5EF4-FFF2-40B4-BE49-F238E27FC236}">
                    <a16:creationId xmlns="" xmlns:a16="http://schemas.microsoft.com/office/drawing/2014/main" id="{3B878C97-ABE1-41B4-88FE-E6FA5A81041B}"/>
                  </a:ext>
                </a:extLst>
              </p:cNvPr>
              <p:cNvSpPr>
                <a:spLocks/>
              </p:cNvSpPr>
              <p:nvPr/>
            </p:nvSpPr>
            <p:spPr bwMode="auto">
              <a:xfrm rot="10800000" flipH="1">
                <a:off x="25" y="29"/>
                <a:ext cx="397" cy="309"/>
              </a:xfrm>
              <a:prstGeom prst="line">
                <a:avLst/>
              </a:prstGeom>
              <a:noFill/>
              <a:ln w="12700">
                <a:solidFill>
                  <a:schemeClr val="bg1">
                    <a:lumMod val="75000"/>
                  </a:schemeClr>
                </a:solidFill>
                <a:prstDash val="dash"/>
                <a:miter lim="800000"/>
                <a:headEnd/>
                <a:tailEnd/>
              </a:ln>
              <a:effectLst/>
              <a:extLst>
                <a:ext uri="{909E8E84-426E-40DD-AFC4-6F175D3DCCD1}">
                  <a14:hiddenFill xmlns:a14="http://schemas.microsoft.com/office/drawing/2010/main">
                    <a:noFill/>
                  </a14:hiddenFill>
                </a:ext>
              </a:ex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pitchFamily="34" charset="0"/>
                  <a:ea typeface="宋体" charset="-122"/>
                  <a:cs typeface="+mn-cs"/>
                </a:endParaRPr>
              </a:p>
            </p:txBody>
          </p:sp>
        </p:grpSp>
        <p:sp>
          <p:nvSpPr>
            <p:cNvPr id="28" name="Freeform: Shape 8">
              <a:extLst>
                <a:ext uri="{FF2B5EF4-FFF2-40B4-BE49-F238E27FC236}">
                  <a16:creationId xmlns="" xmlns:a16="http://schemas.microsoft.com/office/drawing/2014/main" id="{BB29A8CE-7677-47DE-8D64-8A500EB5BE9E}"/>
                </a:ext>
              </a:extLst>
            </p:cNvPr>
            <p:cNvSpPr>
              <a:spLocks/>
            </p:cNvSpPr>
            <p:nvPr/>
          </p:nvSpPr>
          <p:spPr bwMode="auto">
            <a:xfrm>
              <a:off x="5755426" y="6446768"/>
              <a:ext cx="99510" cy="99510"/>
            </a:xfrm>
            <a:custGeom>
              <a:avLst/>
              <a:gdLst>
                <a:gd name="T0" fmla="*/ 42125 w 21598"/>
                <a:gd name="T1" fmla="*/ 21062 h 21598"/>
                <a:gd name="T2" fmla="*/ 40521 w 21598"/>
                <a:gd name="T3" fmla="*/ 13001 h 21598"/>
                <a:gd name="T4" fmla="*/ 35956 w 21598"/>
                <a:gd name="T5" fmla="*/ 6169 h 21598"/>
                <a:gd name="T6" fmla="*/ 29124 w 21598"/>
                <a:gd name="T7" fmla="*/ 1603 h 21598"/>
                <a:gd name="T8" fmla="*/ 21062 w 21598"/>
                <a:gd name="T9" fmla="*/ 0 h 21598"/>
                <a:gd name="T10" fmla="*/ 13001 w 21598"/>
                <a:gd name="T11" fmla="*/ 1603 h 21598"/>
                <a:gd name="T12" fmla="*/ 6169 w 21598"/>
                <a:gd name="T13" fmla="*/ 6169 h 21598"/>
                <a:gd name="T14" fmla="*/ 1603 w 21598"/>
                <a:gd name="T15" fmla="*/ 13001 h 21598"/>
                <a:gd name="T16" fmla="*/ 0 w 21598"/>
                <a:gd name="T17" fmla="*/ 21062 h 21598"/>
                <a:gd name="T18" fmla="*/ 1603 w 21598"/>
                <a:gd name="T19" fmla="*/ 29124 h 21598"/>
                <a:gd name="T20" fmla="*/ 6169 w 21598"/>
                <a:gd name="T21" fmla="*/ 35956 h 21598"/>
                <a:gd name="T22" fmla="*/ 13001 w 21598"/>
                <a:gd name="T23" fmla="*/ 40521 h 21598"/>
                <a:gd name="T24" fmla="*/ 21062 w 21598"/>
                <a:gd name="T25" fmla="*/ 42125 h 21598"/>
                <a:gd name="T26" fmla="*/ 29124 w 21598"/>
                <a:gd name="T27" fmla="*/ 40521 h 21598"/>
                <a:gd name="T28" fmla="*/ 35956 w 21598"/>
                <a:gd name="T29" fmla="*/ 35956 h 21598"/>
                <a:gd name="T30" fmla="*/ 40521 w 21598"/>
                <a:gd name="T31" fmla="*/ 29124 h 21598"/>
                <a:gd name="T32" fmla="*/ 42125 w 21598"/>
                <a:gd name="T33" fmla="*/ 21062 h 21598"/>
                <a:gd name="T34" fmla="*/ 42125 w 21598"/>
                <a:gd name="T35" fmla="*/ 21062 h 2159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1598" h="21598">
                  <a:moveTo>
                    <a:pt x="21598" y="10799"/>
                  </a:moveTo>
                  <a:cubicBezTo>
                    <a:pt x="21599" y="9385"/>
                    <a:pt x="21318" y="7972"/>
                    <a:pt x="20776" y="6666"/>
                  </a:cubicBezTo>
                  <a:cubicBezTo>
                    <a:pt x="20236" y="5360"/>
                    <a:pt x="19435" y="4162"/>
                    <a:pt x="18435" y="3163"/>
                  </a:cubicBezTo>
                  <a:cubicBezTo>
                    <a:pt x="17436" y="2163"/>
                    <a:pt x="16238" y="1362"/>
                    <a:pt x="14932" y="822"/>
                  </a:cubicBezTo>
                  <a:cubicBezTo>
                    <a:pt x="13626" y="280"/>
                    <a:pt x="12213" y="-1"/>
                    <a:pt x="10799" y="0"/>
                  </a:cubicBezTo>
                  <a:cubicBezTo>
                    <a:pt x="9385" y="-1"/>
                    <a:pt x="7972" y="280"/>
                    <a:pt x="6666" y="822"/>
                  </a:cubicBezTo>
                  <a:cubicBezTo>
                    <a:pt x="5360" y="1362"/>
                    <a:pt x="4162" y="2163"/>
                    <a:pt x="3163" y="3163"/>
                  </a:cubicBezTo>
                  <a:cubicBezTo>
                    <a:pt x="2163" y="4162"/>
                    <a:pt x="1362" y="5360"/>
                    <a:pt x="822" y="6666"/>
                  </a:cubicBezTo>
                  <a:cubicBezTo>
                    <a:pt x="280" y="7972"/>
                    <a:pt x="-1" y="9385"/>
                    <a:pt x="0" y="10799"/>
                  </a:cubicBezTo>
                  <a:cubicBezTo>
                    <a:pt x="-1" y="12213"/>
                    <a:pt x="280" y="13626"/>
                    <a:pt x="822" y="14932"/>
                  </a:cubicBezTo>
                  <a:cubicBezTo>
                    <a:pt x="1362" y="16238"/>
                    <a:pt x="2163" y="17436"/>
                    <a:pt x="3163" y="18435"/>
                  </a:cubicBezTo>
                  <a:cubicBezTo>
                    <a:pt x="4162" y="19435"/>
                    <a:pt x="5360" y="20236"/>
                    <a:pt x="6666" y="20776"/>
                  </a:cubicBezTo>
                  <a:cubicBezTo>
                    <a:pt x="7972" y="21318"/>
                    <a:pt x="9385" y="21599"/>
                    <a:pt x="10799" y="21598"/>
                  </a:cubicBezTo>
                  <a:cubicBezTo>
                    <a:pt x="12213" y="21599"/>
                    <a:pt x="13626" y="21318"/>
                    <a:pt x="14932" y="20776"/>
                  </a:cubicBezTo>
                  <a:cubicBezTo>
                    <a:pt x="16238" y="20236"/>
                    <a:pt x="17436" y="19435"/>
                    <a:pt x="18435" y="18435"/>
                  </a:cubicBezTo>
                  <a:cubicBezTo>
                    <a:pt x="19435" y="17436"/>
                    <a:pt x="20236" y="16238"/>
                    <a:pt x="20776" y="14932"/>
                  </a:cubicBezTo>
                  <a:cubicBezTo>
                    <a:pt x="21318" y="13626"/>
                    <a:pt x="21599" y="12213"/>
                    <a:pt x="21598" y="10799"/>
                  </a:cubicBezTo>
                  <a:close/>
                  <a:moveTo>
                    <a:pt x="21598" y="10799"/>
                  </a:moveTo>
                </a:path>
              </a:pathLst>
            </a:custGeom>
            <a:solidFill>
              <a:schemeClr val="bg1">
                <a:lumMod val="75000"/>
              </a:schemeClr>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pitchFamily="34" charset="0"/>
                <a:ea typeface="宋体" charset="-122"/>
                <a:cs typeface="+mn-cs"/>
              </a:endParaRPr>
            </a:p>
          </p:txBody>
        </p:sp>
      </p:grpSp>
      <p:grpSp>
        <p:nvGrpSpPr>
          <p:cNvPr id="35" name="组合 34">
            <a:extLst>
              <a:ext uri="{FF2B5EF4-FFF2-40B4-BE49-F238E27FC236}">
                <a16:creationId xmlns="" xmlns:a16="http://schemas.microsoft.com/office/drawing/2014/main" id="{C7463FC6-1617-47EB-B8DC-B2B1E9E359E5}"/>
              </a:ext>
            </a:extLst>
          </p:cNvPr>
          <p:cNvGrpSpPr/>
          <p:nvPr/>
        </p:nvGrpSpPr>
        <p:grpSpPr>
          <a:xfrm>
            <a:off x="786206" y="1381867"/>
            <a:ext cx="6048793" cy="2683602"/>
            <a:chOff x="710269" y="1214217"/>
            <a:chExt cx="6048793" cy="2683602"/>
          </a:xfrm>
        </p:grpSpPr>
        <p:sp>
          <p:nvSpPr>
            <p:cNvPr id="9" name="Freeform: Shape 15">
              <a:extLst>
                <a:ext uri="{FF2B5EF4-FFF2-40B4-BE49-F238E27FC236}">
                  <a16:creationId xmlns="" xmlns:a16="http://schemas.microsoft.com/office/drawing/2014/main" id="{1CC9A8F7-005C-4B1F-A75C-BF8F16E753E0}"/>
                </a:ext>
              </a:extLst>
            </p:cNvPr>
            <p:cNvSpPr/>
            <p:nvPr/>
          </p:nvSpPr>
          <p:spPr>
            <a:xfrm flipH="1" flipV="1">
              <a:off x="753219" y="1214217"/>
              <a:ext cx="6005843" cy="611895"/>
            </a:xfrm>
            <a:custGeom>
              <a:avLst/>
              <a:gdLst>
                <a:gd name="connsiteX0" fmla="*/ 3688080 w 3688080"/>
                <a:gd name="connsiteY0" fmla="*/ 0 h 965200"/>
                <a:gd name="connsiteX1" fmla="*/ 802640 w 3688080"/>
                <a:gd name="connsiteY1" fmla="*/ 0 h 965200"/>
                <a:gd name="connsiteX2" fmla="*/ 0 w 3688080"/>
                <a:gd name="connsiteY2" fmla="*/ 965200 h 965200"/>
              </a:gdLst>
              <a:ahLst/>
              <a:cxnLst>
                <a:cxn ang="0">
                  <a:pos x="connsiteX0" y="connsiteY0"/>
                </a:cxn>
                <a:cxn ang="0">
                  <a:pos x="connsiteX1" y="connsiteY1"/>
                </a:cxn>
                <a:cxn ang="0">
                  <a:pos x="connsiteX2" y="connsiteY2"/>
                </a:cxn>
              </a:cxnLst>
              <a:rect l="l" t="t" r="r" b="b"/>
              <a:pathLst>
                <a:path w="3688080" h="965200">
                  <a:moveTo>
                    <a:pt x="3688080" y="0"/>
                  </a:moveTo>
                  <a:lnTo>
                    <a:pt x="802640" y="0"/>
                  </a:lnTo>
                  <a:lnTo>
                    <a:pt x="0" y="965200"/>
                  </a:lnTo>
                </a:path>
              </a:pathLst>
            </a:custGeom>
            <a:ln w="19050" cap="sq" cmpd="sng">
              <a:solidFill>
                <a:schemeClr val="accent1"/>
              </a:solidFill>
              <a:round/>
            </a:ln>
            <a:effectLst/>
          </p:spPr>
          <p:style>
            <a:lnRef idx="2">
              <a:schemeClr val="accent1"/>
            </a:lnRef>
            <a:fillRef idx="0">
              <a:schemeClr val="accent1"/>
            </a:fillRef>
            <a:effectRef idx="1">
              <a:schemeClr val="accent1"/>
            </a:effectRef>
            <a:fontRef idx="minor">
              <a:schemeClr val="tx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mn-ea"/>
                <a:cs typeface="+mn-cs"/>
              </a:endParaRPr>
            </a:p>
          </p:txBody>
        </p:sp>
        <p:sp>
          <p:nvSpPr>
            <p:cNvPr id="10" name="Freeform: Shape 16">
              <a:extLst>
                <a:ext uri="{FF2B5EF4-FFF2-40B4-BE49-F238E27FC236}">
                  <a16:creationId xmlns="" xmlns:a16="http://schemas.microsoft.com/office/drawing/2014/main" id="{42409CFB-48BD-4A20-8439-C67E5CCB1869}"/>
                </a:ext>
              </a:extLst>
            </p:cNvPr>
            <p:cNvSpPr/>
            <p:nvPr/>
          </p:nvSpPr>
          <p:spPr>
            <a:xfrm flipH="1" flipV="1">
              <a:off x="753218" y="1998392"/>
              <a:ext cx="5711227" cy="535766"/>
            </a:xfrm>
            <a:custGeom>
              <a:avLst/>
              <a:gdLst>
                <a:gd name="connsiteX0" fmla="*/ 3688080 w 3688080"/>
                <a:gd name="connsiteY0" fmla="*/ 0 h 965200"/>
                <a:gd name="connsiteX1" fmla="*/ 802640 w 3688080"/>
                <a:gd name="connsiteY1" fmla="*/ 0 h 965200"/>
                <a:gd name="connsiteX2" fmla="*/ 0 w 3688080"/>
                <a:gd name="connsiteY2" fmla="*/ 965200 h 965200"/>
              </a:gdLst>
              <a:ahLst/>
              <a:cxnLst>
                <a:cxn ang="0">
                  <a:pos x="connsiteX0" y="connsiteY0"/>
                </a:cxn>
                <a:cxn ang="0">
                  <a:pos x="connsiteX1" y="connsiteY1"/>
                </a:cxn>
                <a:cxn ang="0">
                  <a:pos x="connsiteX2" y="connsiteY2"/>
                </a:cxn>
              </a:cxnLst>
              <a:rect l="l" t="t" r="r" b="b"/>
              <a:pathLst>
                <a:path w="3688080" h="965200">
                  <a:moveTo>
                    <a:pt x="3688080" y="0"/>
                  </a:moveTo>
                  <a:lnTo>
                    <a:pt x="802640" y="0"/>
                  </a:lnTo>
                  <a:lnTo>
                    <a:pt x="0" y="965200"/>
                  </a:lnTo>
                </a:path>
              </a:pathLst>
            </a:custGeom>
            <a:ln w="19050" cap="sq" cmpd="sng">
              <a:solidFill>
                <a:schemeClr val="accent2"/>
              </a:solidFill>
              <a:round/>
            </a:ln>
            <a:effectLst/>
          </p:spPr>
          <p:style>
            <a:lnRef idx="2">
              <a:schemeClr val="accent1"/>
            </a:lnRef>
            <a:fillRef idx="0">
              <a:schemeClr val="accent1"/>
            </a:fillRef>
            <a:effectRef idx="1">
              <a:schemeClr val="accent1"/>
            </a:effectRef>
            <a:fontRef idx="minor">
              <a:schemeClr val="tx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mn-ea"/>
                <a:cs typeface="+mn-cs"/>
              </a:endParaRPr>
            </a:p>
          </p:txBody>
        </p:sp>
        <p:sp>
          <p:nvSpPr>
            <p:cNvPr id="11" name="Freeform: Shape 17">
              <a:extLst>
                <a:ext uri="{FF2B5EF4-FFF2-40B4-BE49-F238E27FC236}">
                  <a16:creationId xmlns="" xmlns:a16="http://schemas.microsoft.com/office/drawing/2014/main" id="{84A57D60-6F86-474B-B52C-1DCAF05EE598}"/>
                </a:ext>
              </a:extLst>
            </p:cNvPr>
            <p:cNvSpPr/>
            <p:nvPr/>
          </p:nvSpPr>
          <p:spPr>
            <a:xfrm flipH="1" flipV="1">
              <a:off x="753218" y="2729463"/>
              <a:ext cx="5410946" cy="477789"/>
            </a:xfrm>
            <a:custGeom>
              <a:avLst/>
              <a:gdLst>
                <a:gd name="connsiteX0" fmla="*/ 3688080 w 3688080"/>
                <a:gd name="connsiteY0" fmla="*/ 0 h 965200"/>
                <a:gd name="connsiteX1" fmla="*/ 802640 w 3688080"/>
                <a:gd name="connsiteY1" fmla="*/ 0 h 965200"/>
                <a:gd name="connsiteX2" fmla="*/ 0 w 3688080"/>
                <a:gd name="connsiteY2" fmla="*/ 965200 h 965200"/>
              </a:gdLst>
              <a:ahLst/>
              <a:cxnLst>
                <a:cxn ang="0">
                  <a:pos x="connsiteX0" y="connsiteY0"/>
                </a:cxn>
                <a:cxn ang="0">
                  <a:pos x="connsiteX1" y="connsiteY1"/>
                </a:cxn>
                <a:cxn ang="0">
                  <a:pos x="connsiteX2" y="connsiteY2"/>
                </a:cxn>
              </a:cxnLst>
              <a:rect l="l" t="t" r="r" b="b"/>
              <a:pathLst>
                <a:path w="3688080" h="965200">
                  <a:moveTo>
                    <a:pt x="3688080" y="0"/>
                  </a:moveTo>
                  <a:lnTo>
                    <a:pt x="802640" y="0"/>
                  </a:lnTo>
                  <a:lnTo>
                    <a:pt x="0" y="965200"/>
                  </a:lnTo>
                </a:path>
              </a:pathLst>
            </a:custGeom>
            <a:ln w="19050" cap="sq" cmpd="sng">
              <a:solidFill>
                <a:schemeClr val="accent3"/>
              </a:solidFill>
              <a:round/>
            </a:ln>
            <a:effectLst/>
          </p:spPr>
          <p:style>
            <a:lnRef idx="2">
              <a:schemeClr val="accent1"/>
            </a:lnRef>
            <a:fillRef idx="0">
              <a:schemeClr val="accent1"/>
            </a:fillRef>
            <a:effectRef idx="1">
              <a:schemeClr val="accent1"/>
            </a:effectRef>
            <a:fontRef idx="minor">
              <a:schemeClr val="tx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mn-ea"/>
                <a:cs typeface="+mn-cs"/>
              </a:endParaRPr>
            </a:p>
          </p:txBody>
        </p:sp>
        <p:sp>
          <p:nvSpPr>
            <p:cNvPr id="12" name="Freeform: Shape 18">
              <a:extLst>
                <a:ext uri="{FF2B5EF4-FFF2-40B4-BE49-F238E27FC236}">
                  <a16:creationId xmlns="" xmlns:a16="http://schemas.microsoft.com/office/drawing/2014/main" id="{8B9E04FE-7780-4E7B-81FF-6DFC6657891A}"/>
                </a:ext>
              </a:extLst>
            </p:cNvPr>
            <p:cNvSpPr/>
            <p:nvPr/>
          </p:nvSpPr>
          <p:spPr>
            <a:xfrm flipH="1" flipV="1">
              <a:off x="753218" y="3453325"/>
              <a:ext cx="5110665" cy="444494"/>
            </a:xfrm>
            <a:custGeom>
              <a:avLst/>
              <a:gdLst>
                <a:gd name="connsiteX0" fmla="*/ 3688080 w 3688080"/>
                <a:gd name="connsiteY0" fmla="*/ 0 h 965200"/>
                <a:gd name="connsiteX1" fmla="*/ 802640 w 3688080"/>
                <a:gd name="connsiteY1" fmla="*/ 0 h 965200"/>
                <a:gd name="connsiteX2" fmla="*/ 0 w 3688080"/>
                <a:gd name="connsiteY2" fmla="*/ 965200 h 965200"/>
              </a:gdLst>
              <a:ahLst/>
              <a:cxnLst>
                <a:cxn ang="0">
                  <a:pos x="connsiteX0" y="connsiteY0"/>
                </a:cxn>
                <a:cxn ang="0">
                  <a:pos x="connsiteX1" y="connsiteY1"/>
                </a:cxn>
                <a:cxn ang="0">
                  <a:pos x="connsiteX2" y="connsiteY2"/>
                </a:cxn>
              </a:cxnLst>
              <a:rect l="l" t="t" r="r" b="b"/>
              <a:pathLst>
                <a:path w="3688080" h="965200">
                  <a:moveTo>
                    <a:pt x="3688080" y="0"/>
                  </a:moveTo>
                  <a:lnTo>
                    <a:pt x="802640" y="0"/>
                  </a:lnTo>
                  <a:lnTo>
                    <a:pt x="0" y="965200"/>
                  </a:lnTo>
                </a:path>
              </a:pathLst>
            </a:custGeom>
            <a:ln w="19050" cap="sq" cmpd="sng">
              <a:solidFill>
                <a:schemeClr val="accent4"/>
              </a:solidFill>
              <a:round/>
            </a:ln>
            <a:effectLst/>
          </p:spPr>
          <p:style>
            <a:lnRef idx="2">
              <a:schemeClr val="accent1"/>
            </a:lnRef>
            <a:fillRef idx="0">
              <a:schemeClr val="accent1"/>
            </a:fillRef>
            <a:effectRef idx="1">
              <a:schemeClr val="accent1"/>
            </a:effectRef>
            <a:fontRef idx="minor">
              <a:schemeClr val="tx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mn-ea"/>
                <a:cs typeface="+mn-cs"/>
              </a:endParaRPr>
            </a:p>
          </p:txBody>
        </p:sp>
        <p:sp>
          <p:nvSpPr>
            <p:cNvPr id="14" name="Rectangle 20">
              <a:extLst>
                <a:ext uri="{FF2B5EF4-FFF2-40B4-BE49-F238E27FC236}">
                  <a16:creationId xmlns="" xmlns:a16="http://schemas.microsoft.com/office/drawing/2014/main" id="{B41779B2-807F-4AC1-9D2E-7D43E8F66E86}"/>
                </a:ext>
              </a:extLst>
            </p:cNvPr>
            <p:cNvSpPr/>
            <p:nvPr/>
          </p:nvSpPr>
          <p:spPr>
            <a:xfrm>
              <a:off x="728941" y="1410613"/>
              <a:ext cx="439784" cy="415499"/>
            </a:xfrm>
            <a:prstGeom prst="rect">
              <a:avLst/>
            </a:prstGeom>
          </p:spPr>
          <p:txBody>
            <a:bodyPr wrap="none" lIns="0" tIns="0" rIns="0" bIns="0">
              <a:norm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400" b="1" i="0" u="none" strike="noStrike" kern="1200" cap="none" spc="-80" normalizeH="0" baseline="0" noProof="0" dirty="0">
                  <a:ln>
                    <a:noFill/>
                  </a:ln>
                  <a:solidFill>
                    <a:srgbClr val="08B9A8"/>
                  </a:solidFill>
                  <a:effectLst/>
                  <a:uLnTx/>
                  <a:uFillTx/>
                  <a:latin typeface="Calibri" pitchFamily="34" charset="0"/>
                  <a:ea typeface="宋体" charset="-122"/>
                  <a:cs typeface="+mn-cs"/>
                </a:rPr>
                <a:t>预测</a:t>
              </a:r>
              <a:r>
                <a:rPr kumimoji="0" lang="zh-CN" altLang="en-US" sz="2400" b="1" i="0" u="none" strike="noStrike" kern="1200" cap="none" spc="-80" normalizeH="0" baseline="0" noProof="0" dirty="0" smtClean="0">
                  <a:ln>
                    <a:noFill/>
                  </a:ln>
                  <a:solidFill>
                    <a:srgbClr val="08B9A8"/>
                  </a:solidFill>
                  <a:effectLst/>
                  <a:uLnTx/>
                  <a:uFillTx/>
                  <a:latin typeface="Calibri" pitchFamily="34" charset="0"/>
                  <a:ea typeface="宋体" charset="-122"/>
                  <a:cs typeface="+mn-cs"/>
                </a:rPr>
                <a:t>值计算</a:t>
              </a:r>
              <a:endParaRPr kumimoji="0" lang="en-US" sz="2400" b="1" i="0" u="none" strike="noStrike" kern="1200" cap="none" spc="-80" normalizeH="0" baseline="0" noProof="0" dirty="0">
                <a:ln>
                  <a:noFill/>
                </a:ln>
                <a:solidFill>
                  <a:srgbClr val="08B9A8"/>
                </a:solidFill>
                <a:effectLst/>
                <a:uLnTx/>
                <a:uFillTx/>
                <a:latin typeface="Calibri" pitchFamily="34" charset="0"/>
                <a:ea typeface="宋体" charset="-122"/>
                <a:cs typeface="+mn-cs"/>
              </a:endParaRPr>
            </a:p>
          </p:txBody>
        </p:sp>
        <p:sp>
          <p:nvSpPr>
            <p:cNvPr id="15" name="Rectangle 21">
              <a:extLst>
                <a:ext uri="{FF2B5EF4-FFF2-40B4-BE49-F238E27FC236}">
                  <a16:creationId xmlns="" xmlns:a16="http://schemas.microsoft.com/office/drawing/2014/main" id="{D9D26B9E-10CC-4C2B-A773-F722BA7165DF}"/>
                </a:ext>
              </a:extLst>
            </p:cNvPr>
            <p:cNvSpPr/>
            <p:nvPr/>
          </p:nvSpPr>
          <p:spPr>
            <a:xfrm>
              <a:off x="710269" y="2119933"/>
              <a:ext cx="439784" cy="415499"/>
            </a:xfrm>
            <a:prstGeom prst="rect">
              <a:avLst/>
            </a:prstGeom>
          </p:spPr>
          <p:txBody>
            <a:bodyPr wrap="none" lIns="0" tIns="0" rIns="0" bIns="0">
              <a:norm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400" b="1" i="0" u="none" strike="noStrike" kern="1200" cap="none" spc="-80" normalizeH="0" baseline="0" noProof="0" dirty="0" smtClean="0">
                  <a:ln>
                    <a:noFill/>
                  </a:ln>
                  <a:solidFill>
                    <a:srgbClr val="08B9A8"/>
                  </a:solidFill>
                  <a:effectLst/>
                  <a:uLnTx/>
                  <a:uFillTx/>
                  <a:latin typeface="Calibri" pitchFamily="34" charset="0"/>
                  <a:ea typeface="宋体" charset="-122"/>
                  <a:cs typeface="+mn-cs"/>
                </a:rPr>
                <a:t>模型建立与对照分析</a:t>
              </a:r>
              <a:endParaRPr kumimoji="0" lang="en-US" sz="2400" b="1" i="0" u="none" strike="noStrike" kern="1200" cap="none" spc="-80" normalizeH="0" baseline="0" noProof="0" dirty="0">
                <a:ln>
                  <a:noFill/>
                </a:ln>
                <a:solidFill>
                  <a:srgbClr val="08B9A8"/>
                </a:solidFill>
                <a:effectLst/>
                <a:uLnTx/>
                <a:uFillTx/>
                <a:latin typeface="Calibri" pitchFamily="34" charset="0"/>
                <a:ea typeface="宋体" charset="-122"/>
                <a:cs typeface="+mn-cs"/>
              </a:endParaRPr>
            </a:p>
          </p:txBody>
        </p:sp>
        <p:sp>
          <p:nvSpPr>
            <p:cNvPr id="19" name="Rectangle 25">
              <a:extLst>
                <a:ext uri="{FF2B5EF4-FFF2-40B4-BE49-F238E27FC236}">
                  <a16:creationId xmlns="" xmlns:a16="http://schemas.microsoft.com/office/drawing/2014/main" id="{43C212AF-F899-4E1B-B93F-3E00AB476514}"/>
                </a:ext>
              </a:extLst>
            </p:cNvPr>
            <p:cNvSpPr/>
            <p:nvPr/>
          </p:nvSpPr>
          <p:spPr>
            <a:xfrm>
              <a:off x="745810" y="2801221"/>
              <a:ext cx="439784" cy="415499"/>
            </a:xfrm>
            <a:prstGeom prst="rect">
              <a:avLst/>
            </a:prstGeom>
          </p:spPr>
          <p:txBody>
            <a:bodyPr wrap="none" lIns="0" tIns="0" rIns="0" bIns="0">
              <a:norm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400" b="1" i="0" u="none" strike="noStrike" kern="1200" cap="none" spc="-80" normalizeH="0" baseline="0" noProof="0" dirty="0" smtClean="0">
                  <a:ln>
                    <a:noFill/>
                  </a:ln>
                  <a:solidFill>
                    <a:srgbClr val="08B9A8"/>
                  </a:solidFill>
                  <a:effectLst/>
                  <a:uLnTx/>
                  <a:uFillTx/>
                  <a:latin typeface="Calibri" pitchFamily="34" charset="0"/>
                  <a:ea typeface="宋体" charset="-122"/>
                  <a:cs typeface="+mn-cs"/>
                </a:rPr>
                <a:t>线性拟合</a:t>
              </a:r>
              <a:endParaRPr kumimoji="0" lang="en-US" sz="2400" b="1" i="0" u="none" strike="noStrike" kern="1200" cap="none" spc="-80" normalizeH="0" baseline="0" noProof="0" dirty="0">
                <a:ln>
                  <a:noFill/>
                </a:ln>
                <a:solidFill>
                  <a:srgbClr val="08B9A8"/>
                </a:solidFill>
                <a:effectLst/>
                <a:uLnTx/>
                <a:uFillTx/>
                <a:latin typeface="Calibri" pitchFamily="34" charset="0"/>
                <a:ea typeface="宋体" charset="-122"/>
                <a:cs typeface="+mn-cs"/>
              </a:endParaRPr>
            </a:p>
          </p:txBody>
        </p:sp>
        <p:sp>
          <p:nvSpPr>
            <p:cNvPr id="20" name="Rectangle 26">
              <a:extLst>
                <a:ext uri="{FF2B5EF4-FFF2-40B4-BE49-F238E27FC236}">
                  <a16:creationId xmlns="" xmlns:a16="http://schemas.microsoft.com/office/drawing/2014/main" id="{6DA4A64B-B881-41B9-A6E8-D9F2203CB5A1}"/>
                </a:ext>
              </a:extLst>
            </p:cNvPr>
            <p:cNvSpPr/>
            <p:nvPr/>
          </p:nvSpPr>
          <p:spPr>
            <a:xfrm>
              <a:off x="745810" y="3474531"/>
              <a:ext cx="439784" cy="415499"/>
            </a:xfrm>
            <a:prstGeom prst="rect">
              <a:avLst/>
            </a:prstGeom>
          </p:spPr>
          <p:txBody>
            <a:bodyPr wrap="none" lIns="0" tIns="0" rIns="0" bIns="0">
              <a:norm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400" b="1" i="0" u="none" strike="noStrike" kern="1200" cap="none" spc="-80" normalizeH="0" baseline="0" noProof="0" dirty="0" smtClean="0">
                  <a:ln>
                    <a:noFill/>
                  </a:ln>
                  <a:solidFill>
                    <a:srgbClr val="08B9A8"/>
                  </a:solidFill>
                  <a:effectLst/>
                  <a:uLnTx/>
                  <a:uFillTx/>
                  <a:latin typeface="Calibri" pitchFamily="34" charset="0"/>
                  <a:ea typeface="宋体" charset="-122"/>
                  <a:cs typeface="+mn-cs"/>
                </a:rPr>
                <a:t>数据收集与处理</a:t>
              </a:r>
              <a:endParaRPr kumimoji="0" lang="en-US" sz="2400" b="1" i="0" u="none" strike="noStrike" kern="1200" cap="none" spc="-80" normalizeH="0" baseline="0" noProof="0" dirty="0">
                <a:ln>
                  <a:noFill/>
                </a:ln>
                <a:solidFill>
                  <a:srgbClr val="08B9A8"/>
                </a:solidFill>
                <a:effectLst/>
                <a:uLnTx/>
                <a:uFillTx/>
                <a:latin typeface="Calibri" pitchFamily="34" charset="0"/>
                <a:ea typeface="宋体" charset="-122"/>
                <a:cs typeface="+mn-cs"/>
              </a:endParaRPr>
            </a:p>
          </p:txBody>
        </p:sp>
      </p:grpSp>
      <p:grpSp>
        <p:nvGrpSpPr>
          <p:cNvPr id="32" name="组合 31">
            <a:extLst>
              <a:ext uri="{FF2B5EF4-FFF2-40B4-BE49-F238E27FC236}">
                <a16:creationId xmlns="" xmlns:a16="http://schemas.microsoft.com/office/drawing/2014/main" id="{372919CC-48DD-47BF-92CA-E554B91D422E}"/>
              </a:ext>
            </a:extLst>
          </p:cNvPr>
          <p:cNvGrpSpPr/>
          <p:nvPr/>
        </p:nvGrpSpPr>
        <p:grpSpPr>
          <a:xfrm>
            <a:off x="6104570" y="2170857"/>
            <a:ext cx="1150506" cy="1990260"/>
            <a:chOff x="6104570" y="2170857"/>
            <a:chExt cx="1150506" cy="1990260"/>
          </a:xfrm>
          <a:blipFill dpi="0" rotWithShape="1">
            <a:blip r:embed="rId3">
              <a:extLst>
                <a:ext uri="{28A0092B-C50C-407E-A947-70E740481C1C}">
                  <a14:useLocalDpi xmlns:a14="http://schemas.microsoft.com/office/drawing/2010/main" val="0"/>
                </a:ext>
              </a:extLst>
            </a:blip>
            <a:srcRect/>
            <a:stretch>
              <a:fillRect/>
            </a:stretch>
          </a:blipFill>
        </p:grpSpPr>
        <p:sp>
          <p:nvSpPr>
            <p:cNvPr id="7" name="Freeform: Shape 13">
              <a:extLst>
                <a:ext uri="{FF2B5EF4-FFF2-40B4-BE49-F238E27FC236}">
                  <a16:creationId xmlns="" xmlns:a16="http://schemas.microsoft.com/office/drawing/2014/main" id="{2CEC72B5-94DC-4C52-8A16-4301AB5E26FB}"/>
                </a:ext>
              </a:extLst>
            </p:cNvPr>
            <p:cNvSpPr>
              <a:spLocks/>
            </p:cNvSpPr>
            <p:nvPr/>
          </p:nvSpPr>
          <p:spPr bwMode="auto">
            <a:xfrm>
              <a:off x="6104570" y="2170857"/>
              <a:ext cx="1150506" cy="1990260"/>
            </a:xfrm>
            <a:custGeom>
              <a:avLst/>
              <a:gdLst>
                <a:gd name="T0" fmla="*/ 11316273 w 21540"/>
                <a:gd name="T1" fmla="*/ 33770560 h 21600"/>
                <a:gd name="T2" fmla="*/ 0 w 21540"/>
                <a:gd name="T3" fmla="*/ 26103379 h 21600"/>
                <a:gd name="T4" fmla="*/ 57256 w 21540"/>
                <a:gd name="T5" fmla="*/ 0 h 21600"/>
                <a:gd name="T6" fmla="*/ 11316273 w 21540"/>
                <a:gd name="T7" fmla="*/ 33770560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540" h="21600">
                  <a:moveTo>
                    <a:pt x="21540" y="21600"/>
                  </a:moveTo>
                  <a:lnTo>
                    <a:pt x="0" y="16696"/>
                  </a:lnTo>
                  <a:lnTo>
                    <a:pt x="109" y="0"/>
                  </a:lnTo>
                  <a:cubicBezTo>
                    <a:pt x="12007" y="2709"/>
                    <a:pt x="21600" y="12378"/>
                    <a:pt x="21540" y="21600"/>
                  </a:cubicBezTo>
                </a:path>
              </a:pathLst>
            </a:custGeom>
            <a:grpFill/>
            <a:ln>
              <a:noFill/>
            </a:ln>
            <a:effectLst>
              <a:outerShdw dist="38100" dir="5400000" algn="ctr" rotWithShape="0">
                <a:srgbClr val="000000">
                  <a:alpha val="10000"/>
                </a:srgbClr>
              </a:outerShdw>
            </a:effectLst>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pitchFamily="34" charset="0"/>
                <a:ea typeface="宋体" charset="-122"/>
                <a:cs typeface="+mn-cs"/>
              </a:endParaRPr>
            </a:p>
          </p:txBody>
        </p:sp>
        <p:sp>
          <p:nvSpPr>
            <p:cNvPr id="22" name="Rectangle 28">
              <a:extLst>
                <a:ext uri="{FF2B5EF4-FFF2-40B4-BE49-F238E27FC236}">
                  <a16:creationId xmlns="" xmlns:a16="http://schemas.microsoft.com/office/drawing/2014/main" id="{BA0E58B0-6C19-4142-912C-0A11CBBD96A5}"/>
                </a:ext>
              </a:extLst>
            </p:cNvPr>
            <p:cNvSpPr/>
            <p:nvPr/>
          </p:nvSpPr>
          <p:spPr>
            <a:xfrm>
              <a:off x="6586925" y="2882350"/>
              <a:ext cx="159899" cy="519373"/>
            </a:xfrm>
            <a:prstGeom prst="rect">
              <a:avLst/>
            </a:prstGeom>
            <a:grpFill/>
          </p:spPr>
          <p:txBody>
            <a:bodyPr wrap="none" lIns="0" tIns="0" rIns="0" bIns="0">
              <a:norm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3000" b="0" i="0" u="none" strike="noStrike" kern="1200" cap="none" spc="0" normalizeH="0" baseline="0" noProof="0">
                  <a:ln>
                    <a:noFill/>
                  </a:ln>
                  <a:solidFill>
                    <a:srgbClr val="FFFFFF"/>
                  </a:solidFill>
                  <a:effectLst/>
                  <a:uLnTx/>
                  <a:uFillTx/>
                  <a:latin typeface="Calibri" pitchFamily="34" charset="0"/>
                  <a:ea typeface="宋体" charset="-122"/>
                  <a:cs typeface="+mn-cs"/>
                </a:rPr>
                <a:t>2</a:t>
              </a:r>
            </a:p>
          </p:txBody>
        </p:sp>
      </p:grpSp>
      <p:grpSp>
        <p:nvGrpSpPr>
          <p:cNvPr id="31" name="组合 30">
            <a:extLst>
              <a:ext uri="{FF2B5EF4-FFF2-40B4-BE49-F238E27FC236}">
                <a16:creationId xmlns="" xmlns:a16="http://schemas.microsoft.com/office/drawing/2014/main" id="{4C6939B1-C3AE-4C0B-9D13-019E6C070A76}"/>
              </a:ext>
            </a:extLst>
          </p:cNvPr>
          <p:cNvGrpSpPr/>
          <p:nvPr/>
        </p:nvGrpSpPr>
        <p:grpSpPr>
          <a:xfrm>
            <a:off x="5808623" y="2762757"/>
            <a:ext cx="861955" cy="1490848"/>
            <a:chOff x="5808623" y="2762757"/>
            <a:chExt cx="861955" cy="1490848"/>
          </a:xfrm>
          <a:blipFill dpi="0" rotWithShape="1">
            <a:blip r:embed="rId3">
              <a:extLst>
                <a:ext uri="{28A0092B-C50C-407E-A947-70E740481C1C}">
                  <a14:useLocalDpi xmlns:a14="http://schemas.microsoft.com/office/drawing/2010/main" val="0"/>
                </a:ext>
              </a:extLst>
            </a:blip>
            <a:srcRect/>
            <a:stretch>
              <a:fillRect/>
            </a:stretch>
          </a:blipFill>
        </p:grpSpPr>
        <p:sp>
          <p:nvSpPr>
            <p:cNvPr id="8" name="Freeform: Shape 14">
              <a:extLst>
                <a:ext uri="{FF2B5EF4-FFF2-40B4-BE49-F238E27FC236}">
                  <a16:creationId xmlns="" xmlns:a16="http://schemas.microsoft.com/office/drawing/2014/main" id="{08F8FB2F-662D-4034-A6BA-ED0FCB91132C}"/>
                </a:ext>
              </a:extLst>
            </p:cNvPr>
            <p:cNvSpPr>
              <a:spLocks/>
            </p:cNvSpPr>
            <p:nvPr/>
          </p:nvSpPr>
          <p:spPr bwMode="auto">
            <a:xfrm>
              <a:off x="5808623" y="2762757"/>
              <a:ext cx="861955" cy="1490848"/>
            </a:xfrm>
            <a:custGeom>
              <a:avLst/>
              <a:gdLst>
                <a:gd name="T0" fmla="*/ 6351770 w 21540"/>
                <a:gd name="T1" fmla="*/ 18948921 h 21600"/>
                <a:gd name="T2" fmla="*/ 0 w 21540"/>
                <a:gd name="T3" fmla="*/ 14645923 h 21600"/>
                <a:gd name="T4" fmla="*/ 32146 w 21540"/>
                <a:gd name="T5" fmla="*/ 0 h 21600"/>
                <a:gd name="T6" fmla="*/ 6351770 w 21540"/>
                <a:gd name="T7" fmla="*/ 18948921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540" h="21600">
                  <a:moveTo>
                    <a:pt x="21540" y="21600"/>
                  </a:moveTo>
                  <a:lnTo>
                    <a:pt x="0" y="16695"/>
                  </a:lnTo>
                  <a:lnTo>
                    <a:pt x="109" y="0"/>
                  </a:lnTo>
                  <a:cubicBezTo>
                    <a:pt x="12005" y="2709"/>
                    <a:pt x="21600" y="12380"/>
                    <a:pt x="21540" y="21600"/>
                  </a:cubicBezTo>
                </a:path>
              </a:pathLst>
            </a:custGeom>
            <a:grpFill/>
            <a:ln w="9525">
              <a:solidFill>
                <a:schemeClr val="bg1"/>
              </a:solidFill>
              <a:round/>
              <a:headEnd/>
              <a:tailEnd/>
            </a:ln>
            <a:ex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pitchFamily="34" charset="0"/>
                <a:ea typeface="宋体" charset="-122"/>
                <a:cs typeface="+mn-cs"/>
              </a:endParaRPr>
            </a:p>
          </p:txBody>
        </p:sp>
        <p:sp>
          <p:nvSpPr>
            <p:cNvPr id="21" name="Rectangle 27">
              <a:extLst>
                <a:ext uri="{FF2B5EF4-FFF2-40B4-BE49-F238E27FC236}">
                  <a16:creationId xmlns="" xmlns:a16="http://schemas.microsoft.com/office/drawing/2014/main" id="{62D773BC-90B1-4844-9767-9AEF9FA1C03E}"/>
                </a:ext>
              </a:extLst>
            </p:cNvPr>
            <p:cNvSpPr/>
            <p:nvPr/>
          </p:nvSpPr>
          <p:spPr>
            <a:xfrm>
              <a:off x="6067343" y="3378956"/>
              <a:ext cx="159899" cy="519373"/>
            </a:xfrm>
            <a:prstGeom prst="rect">
              <a:avLst/>
            </a:prstGeom>
            <a:grpFill/>
          </p:spPr>
          <p:txBody>
            <a:bodyPr wrap="none" lIns="0" tIns="0" rIns="0" bIns="0">
              <a:norm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3000" b="0" i="0" u="none" strike="noStrike" kern="1200" cap="none" spc="0" normalizeH="0" baseline="0" noProof="0">
                  <a:ln>
                    <a:noFill/>
                  </a:ln>
                  <a:solidFill>
                    <a:srgbClr val="FFFFFF"/>
                  </a:solidFill>
                  <a:effectLst/>
                  <a:uLnTx/>
                  <a:uFillTx/>
                  <a:latin typeface="Calibri" pitchFamily="34" charset="0"/>
                  <a:ea typeface="宋体" charset="-122"/>
                  <a:cs typeface="+mn-cs"/>
                </a:rPr>
                <a:t>1</a:t>
              </a:r>
            </a:p>
          </p:txBody>
        </p:sp>
      </p:grpSp>
      <p:sp>
        <p:nvSpPr>
          <p:cNvPr id="36" name="TextBox 21">
            <a:extLst>
              <a:ext uri="{FF2B5EF4-FFF2-40B4-BE49-F238E27FC236}">
                <a16:creationId xmlns="" xmlns:a16="http://schemas.microsoft.com/office/drawing/2014/main" id="{350CF3EF-FA24-43BC-AE31-AD0DCA4B42C1}"/>
              </a:ext>
            </a:extLst>
          </p:cNvPr>
          <p:cNvSpPr txBox="1"/>
          <p:nvPr/>
        </p:nvSpPr>
        <p:spPr>
          <a:xfrm flipH="1">
            <a:off x="696133" y="388858"/>
            <a:ext cx="5451159" cy="483518"/>
          </a:xfrm>
          <a:prstGeom prst="rect">
            <a:avLst/>
          </a:prstGeom>
          <a:noFill/>
        </p:spPr>
        <p:txBody>
          <a:bodyPr wrap="none">
            <a:no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zh-CN" altLang="en-US" sz="2800" b="1" dirty="0">
                <a:solidFill>
                  <a:srgbClr val="000000">
                    <a:lumMod val="65000"/>
                    <a:lumOff val="35000"/>
                  </a:srgbClr>
                </a:solidFill>
                <a:latin typeface="黑体" panose="02010609060101010101" pitchFamily="49" charset="-122"/>
                <a:ea typeface="黑体" panose="02010609060101010101" pitchFamily="49" charset="-122"/>
              </a:rPr>
              <a:t>基于</a:t>
            </a:r>
            <a:r>
              <a:rPr kumimoji="0" lang="zh-CN" altLang="en-US" sz="2800" b="1" i="0" u="none" strike="noStrike" kern="1200" cap="none" spc="0" normalizeH="0" baseline="0" noProof="0" dirty="0" smtClean="0">
                <a:ln>
                  <a:noFill/>
                </a:ln>
                <a:solidFill>
                  <a:srgbClr val="000000">
                    <a:lumMod val="65000"/>
                    <a:lumOff val="35000"/>
                  </a:srgbClr>
                </a:solidFill>
                <a:effectLst/>
                <a:uLnTx/>
                <a:uFillTx/>
                <a:latin typeface="黑体" panose="02010609060101010101" pitchFamily="49" charset="-122"/>
                <a:ea typeface="黑体" panose="02010609060101010101" pitchFamily="49" charset="-122"/>
                <a:cs typeface="+mn-cs"/>
              </a:rPr>
              <a:t>夜光遥感图像估算碳排放量</a:t>
            </a:r>
            <a:endParaRPr kumimoji="0" lang="zh-CN" altLang="en-US" sz="2800" b="1" i="0" u="none" strike="noStrike" kern="1200" cap="none" spc="0" normalizeH="0" baseline="0" noProof="0" dirty="0">
              <a:ln>
                <a:noFill/>
              </a:ln>
              <a:solidFill>
                <a:srgbClr val="000000">
                  <a:lumMod val="65000"/>
                  <a:lumOff val="35000"/>
                </a:srgbClr>
              </a:solidFill>
              <a:effectLst/>
              <a:uLnTx/>
              <a:uFillTx/>
              <a:latin typeface="黑体" panose="02010609060101010101" pitchFamily="49" charset="-122"/>
              <a:ea typeface="黑体" panose="02010609060101010101" pitchFamily="49" charset="-122"/>
              <a:cs typeface="+mn-cs"/>
            </a:endParaRPr>
          </a:p>
        </p:txBody>
      </p:sp>
      <p:sp>
        <p:nvSpPr>
          <p:cNvPr id="2" name="上箭头 1"/>
          <p:cNvSpPr/>
          <p:nvPr/>
        </p:nvSpPr>
        <p:spPr>
          <a:xfrm>
            <a:off x="3239400" y="3388184"/>
            <a:ext cx="432048" cy="633616"/>
          </a:xfrm>
          <a:prstGeom prst="upArrow">
            <a:avLst/>
          </a:prstGeom>
          <a:solidFill>
            <a:schemeClr val="accent6">
              <a:lumMod val="60000"/>
              <a:lumOff val="40000"/>
            </a:schemeClr>
          </a:solid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上箭头 38"/>
          <p:cNvSpPr/>
          <p:nvPr/>
        </p:nvSpPr>
        <p:spPr>
          <a:xfrm>
            <a:off x="3616053" y="2707890"/>
            <a:ext cx="432048" cy="633616"/>
          </a:xfrm>
          <a:prstGeom prst="upArrow">
            <a:avLst/>
          </a:prstGeom>
          <a:solidFill>
            <a:schemeClr val="accent6">
              <a:lumMod val="60000"/>
              <a:lumOff val="40000"/>
            </a:schemeClr>
          </a:solid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上箭头 39"/>
          <p:cNvSpPr/>
          <p:nvPr/>
        </p:nvSpPr>
        <p:spPr>
          <a:xfrm>
            <a:off x="3931924" y="2034035"/>
            <a:ext cx="432048" cy="633616"/>
          </a:xfrm>
          <a:prstGeom prst="upArrow">
            <a:avLst/>
          </a:prstGeom>
          <a:solidFill>
            <a:schemeClr val="accent6">
              <a:lumMod val="60000"/>
              <a:lumOff val="40000"/>
            </a:schemeClr>
          </a:solid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687188202"/>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 xmlns:a16="http://schemas.microsoft.com/office/drawing/2014/main" id="{420A1DCB-424D-4853-B683-757EE15CBEB3}"/>
              </a:ext>
            </a:extLst>
          </p:cNvPr>
          <p:cNvGrpSpPr/>
          <p:nvPr/>
        </p:nvGrpSpPr>
        <p:grpSpPr>
          <a:xfrm>
            <a:off x="-6642" y="-3153"/>
            <a:ext cx="9144000" cy="6772685"/>
            <a:chOff x="1" y="-70690"/>
            <a:chExt cx="9144000" cy="6772685"/>
          </a:xfrm>
        </p:grpSpPr>
        <p:pic>
          <p:nvPicPr>
            <p:cNvPr id="6" name="图片 5">
              <a:extLst>
                <a:ext uri="{FF2B5EF4-FFF2-40B4-BE49-F238E27FC236}">
                  <a16:creationId xmlns="" xmlns:a16="http://schemas.microsoft.com/office/drawing/2014/main" id="{E7A9D5DC-6BCF-43CC-BBDB-3AF3BA29ABAC}"/>
                </a:ext>
              </a:extLst>
            </p:cNvPr>
            <p:cNvPicPr>
              <a:picLocks noChangeAspect="1"/>
            </p:cNvPicPr>
            <p:nvPr/>
          </p:nvPicPr>
          <p:blipFill>
            <a:blip r:embed="rId3"/>
            <a:stretch>
              <a:fillRect/>
            </a:stretch>
          </p:blipFill>
          <p:spPr>
            <a:xfrm>
              <a:off x="1" y="-70690"/>
              <a:ext cx="9144000" cy="5668094"/>
            </a:xfrm>
            <a:prstGeom prst="rect">
              <a:avLst/>
            </a:prstGeom>
          </p:spPr>
        </p:pic>
        <p:grpSp>
          <p:nvGrpSpPr>
            <p:cNvPr id="7" name="组合 6">
              <a:extLst>
                <a:ext uri="{FF2B5EF4-FFF2-40B4-BE49-F238E27FC236}">
                  <a16:creationId xmlns="" xmlns:a16="http://schemas.microsoft.com/office/drawing/2014/main" id="{35DD5C5A-AADC-4A09-986B-F207AC7000D0}"/>
                </a:ext>
              </a:extLst>
            </p:cNvPr>
            <p:cNvGrpSpPr/>
            <p:nvPr/>
          </p:nvGrpSpPr>
          <p:grpSpPr>
            <a:xfrm>
              <a:off x="1" y="1875599"/>
              <a:ext cx="9045530" cy="4826396"/>
              <a:chOff x="1" y="1875599"/>
              <a:chExt cx="9045530" cy="4826396"/>
            </a:xfrm>
          </p:grpSpPr>
          <p:pic>
            <p:nvPicPr>
              <p:cNvPr id="8" name="图片 7">
                <a:extLst>
                  <a:ext uri="{FF2B5EF4-FFF2-40B4-BE49-F238E27FC236}">
                    <a16:creationId xmlns="" xmlns:a16="http://schemas.microsoft.com/office/drawing/2014/main" id="{C4AE5543-9665-41A9-BABD-EC8E04832D38}"/>
                  </a:ext>
                </a:extLst>
              </p:cNvPr>
              <p:cNvPicPr>
                <a:picLocks noChangeAspect="1"/>
              </p:cNvPicPr>
              <p:nvPr/>
            </p:nvPicPr>
            <p:blipFill>
              <a:blip r:embed="rId4"/>
              <a:stretch>
                <a:fillRect/>
              </a:stretch>
            </p:blipFill>
            <p:spPr>
              <a:xfrm>
                <a:off x="1" y="1875599"/>
                <a:ext cx="7226574" cy="4826396"/>
              </a:xfrm>
              <a:prstGeom prst="rect">
                <a:avLst/>
              </a:prstGeom>
            </p:spPr>
          </p:pic>
          <p:sp>
            <p:nvSpPr>
              <p:cNvPr id="11" name="Freeform 7">
                <a:extLst>
                  <a:ext uri="{FF2B5EF4-FFF2-40B4-BE49-F238E27FC236}">
                    <a16:creationId xmlns="" xmlns:a16="http://schemas.microsoft.com/office/drawing/2014/main" id="{9FD6594E-E35D-49EA-BD5D-C63EDA6FEF8E}"/>
                  </a:ext>
                </a:extLst>
              </p:cNvPr>
              <p:cNvSpPr>
                <a:spLocks noEditPoints="1"/>
              </p:cNvSpPr>
              <p:nvPr/>
            </p:nvSpPr>
            <p:spPr bwMode="auto">
              <a:xfrm>
                <a:off x="8439106" y="4069722"/>
                <a:ext cx="606425" cy="1501775"/>
              </a:xfrm>
              <a:custGeom>
                <a:avLst/>
                <a:gdLst>
                  <a:gd name="T0" fmla="*/ 53 w 96"/>
                  <a:gd name="T1" fmla="*/ 212 h 237"/>
                  <a:gd name="T2" fmla="*/ 54 w 96"/>
                  <a:gd name="T3" fmla="*/ 204 h 237"/>
                  <a:gd name="T4" fmla="*/ 58 w 96"/>
                  <a:gd name="T5" fmla="*/ 188 h 237"/>
                  <a:gd name="T6" fmla="*/ 75 w 96"/>
                  <a:gd name="T7" fmla="*/ 172 h 237"/>
                  <a:gd name="T8" fmla="*/ 95 w 96"/>
                  <a:gd name="T9" fmla="*/ 148 h 237"/>
                  <a:gd name="T10" fmla="*/ 91 w 96"/>
                  <a:gd name="T11" fmla="*/ 132 h 237"/>
                  <a:gd name="T12" fmla="*/ 71 w 96"/>
                  <a:gd name="T13" fmla="*/ 138 h 237"/>
                  <a:gd name="T14" fmla="*/ 56 w 96"/>
                  <a:gd name="T15" fmla="*/ 166 h 237"/>
                  <a:gd name="T16" fmla="*/ 52 w 96"/>
                  <a:gd name="T17" fmla="*/ 151 h 237"/>
                  <a:gd name="T18" fmla="*/ 51 w 96"/>
                  <a:gd name="T19" fmla="*/ 131 h 237"/>
                  <a:gd name="T20" fmla="*/ 58 w 96"/>
                  <a:gd name="T21" fmla="*/ 118 h 237"/>
                  <a:gd name="T22" fmla="*/ 70 w 96"/>
                  <a:gd name="T23" fmla="*/ 89 h 237"/>
                  <a:gd name="T24" fmla="*/ 70 w 96"/>
                  <a:gd name="T25" fmla="*/ 84 h 237"/>
                  <a:gd name="T26" fmla="*/ 64 w 96"/>
                  <a:gd name="T27" fmla="*/ 64 h 237"/>
                  <a:gd name="T28" fmla="*/ 54 w 96"/>
                  <a:gd name="T29" fmla="*/ 70 h 237"/>
                  <a:gd name="T30" fmla="*/ 41 w 96"/>
                  <a:gd name="T31" fmla="*/ 86 h 237"/>
                  <a:gd name="T32" fmla="*/ 32 w 96"/>
                  <a:gd name="T33" fmla="*/ 55 h 237"/>
                  <a:gd name="T34" fmla="*/ 30 w 96"/>
                  <a:gd name="T35" fmla="*/ 38 h 237"/>
                  <a:gd name="T36" fmla="*/ 16 w 96"/>
                  <a:gd name="T37" fmla="*/ 1 h 237"/>
                  <a:gd name="T38" fmla="*/ 4 w 96"/>
                  <a:gd name="T39" fmla="*/ 29 h 237"/>
                  <a:gd name="T40" fmla="*/ 18 w 96"/>
                  <a:gd name="T41" fmla="*/ 51 h 237"/>
                  <a:gd name="T42" fmla="*/ 26 w 96"/>
                  <a:gd name="T43" fmla="*/ 57 h 237"/>
                  <a:gd name="T44" fmla="*/ 28 w 96"/>
                  <a:gd name="T45" fmla="*/ 61 h 237"/>
                  <a:gd name="T46" fmla="*/ 34 w 96"/>
                  <a:gd name="T47" fmla="*/ 84 h 237"/>
                  <a:gd name="T48" fmla="*/ 41 w 96"/>
                  <a:gd name="T49" fmla="*/ 113 h 237"/>
                  <a:gd name="T50" fmla="*/ 40 w 96"/>
                  <a:gd name="T51" fmla="*/ 118 h 237"/>
                  <a:gd name="T52" fmla="*/ 31 w 96"/>
                  <a:gd name="T53" fmla="*/ 97 h 237"/>
                  <a:gd name="T54" fmla="*/ 9 w 96"/>
                  <a:gd name="T55" fmla="*/ 83 h 237"/>
                  <a:gd name="T56" fmla="*/ 18 w 96"/>
                  <a:gd name="T57" fmla="*/ 116 h 237"/>
                  <a:gd name="T58" fmla="*/ 44 w 96"/>
                  <a:gd name="T59" fmla="*/ 138 h 237"/>
                  <a:gd name="T60" fmla="*/ 45 w 96"/>
                  <a:gd name="T61" fmla="*/ 151 h 237"/>
                  <a:gd name="T62" fmla="*/ 39 w 96"/>
                  <a:gd name="T63" fmla="*/ 153 h 237"/>
                  <a:gd name="T64" fmla="*/ 20 w 96"/>
                  <a:gd name="T65" fmla="*/ 147 h 237"/>
                  <a:gd name="T66" fmla="*/ 20 w 96"/>
                  <a:gd name="T67" fmla="*/ 168 h 237"/>
                  <a:gd name="T68" fmla="*/ 39 w 96"/>
                  <a:gd name="T69" fmla="*/ 191 h 237"/>
                  <a:gd name="T70" fmla="*/ 46 w 96"/>
                  <a:gd name="T71" fmla="*/ 207 h 237"/>
                  <a:gd name="T72" fmla="*/ 46 w 96"/>
                  <a:gd name="T73" fmla="*/ 226 h 237"/>
                  <a:gd name="T74" fmla="*/ 42 w 96"/>
                  <a:gd name="T75" fmla="*/ 220 h 237"/>
                  <a:gd name="T76" fmla="*/ 37 w 96"/>
                  <a:gd name="T77" fmla="*/ 208 h 237"/>
                  <a:gd name="T78" fmla="*/ 16 w 96"/>
                  <a:gd name="T79" fmla="*/ 200 h 237"/>
                  <a:gd name="T80" fmla="*/ 13 w 96"/>
                  <a:gd name="T81" fmla="*/ 230 h 237"/>
                  <a:gd name="T82" fmla="*/ 34 w 96"/>
                  <a:gd name="T83" fmla="*/ 229 h 237"/>
                  <a:gd name="T84" fmla="*/ 54 w 96"/>
                  <a:gd name="T85" fmla="*/ 227 h 237"/>
                  <a:gd name="T86" fmla="*/ 80 w 96"/>
                  <a:gd name="T87" fmla="*/ 162 h 237"/>
                  <a:gd name="T88" fmla="*/ 79 w 96"/>
                  <a:gd name="T89" fmla="*/ 149 h 237"/>
                  <a:gd name="T90" fmla="*/ 64 w 96"/>
                  <a:gd name="T91" fmla="*/ 83 h 237"/>
                  <a:gd name="T92" fmla="*/ 60 w 96"/>
                  <a:gd name="T93" fmla="*/ 80 h 237"/>
                  <a:gd name="T94" fmla="*/ 60 w 96"/>
                  <a:gd name="T95" fmla="*/ 80 h 237"/>
                  <a:gd name="T96" fmla="*/ 60 w 96"/>
                  <a:gd name="T97" fmla="*/ 99 h 237"/>
                  <a:gd name="T98" fmla="*/ 52 w 96"/>
                  <a:gd name="T99" fmla="*/ 103 h 237"/>
                  <a:gd name="T100" fmla="*/ 52 w 96"/>
                  <a:gd name="T101" fmla="*/ 103 h 237"/>
                  <a:gd name="T102" fmla="*/ 11 w 96"/>
                  <a:gd name="T103" fmla="*/ 17 h 237"/>
                  <a:gd name="T104" fmla="*/ 17 w 96"/>
                  <a:gd name="T105" fmla="*/ 46 h 237"/>
                  <a:gd name="T106" fmla="*/ 17 w 96"/>
                  <a:gd name="T107" fmla="*/ 47 h 237"/>
                  <a:gd name="T108" fmla="*/ 12 w 96"/>
                  <a:gd name="T109" fmla="*/ 22 h 237"/>
                  <a:gd name="T110" fmla="*/ 19 w 96"/>
                  <a:gd name="T111" fmla="*/ 39 h 237"/>
                  <a:gd name="T112" fmla="*/ 29 w 96"/>
                  <a:gd name="T113" fmla="*/ 50 h 237"/>
                  <a:gd name="T114" fmla="*/ 17 w 96"/>
                  <a:gd name="T115" fmla="*/ 224 h 237"/>
                  <a:gd name="T116" fmla="*/ 23 w 96"/>
                  <a:gd name="T117" fmla="*/ 222 h 237"/>
                  <a:gd name="T118" fmla="*/ 19 w 96"/>
                  <a:gd name="T119" fmla="*/ 230 h 237"/>
                  <a:gd name="T120" fmla="*/ 48 w 96"/>
                  <a:gd name="T121" fmla="*/ 225 h 237"/>
                  <a:gd name="T122" fmla="*/ 46 w 96"/>
                  <a:gd name="T123" fmla="*/ 181 h 237"/>
                  <a:gd name="T124" fmla="*/ 52 w 96"/>
                  <a:gd name="T125" fmla="*/ 182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96" h="237">
                    <a:moveTo>
                      <a:pt x="53" y="219"/>
                    </a:moveTo>
                    <a:cubicBezTo>
                      <a:pt x="53" y="217"/>
                      <a:pt x="52" y="215"/>
                      <a:pt x="53" y="214"/>
                    </a:cubicBezTo>
                    <a:cubicBezTo>
                      <a:pt x="53" y="213"/>
                      <a:pt x="53" y="213"/>
                      <a:pt x="53" y="213"/>
                    </a:cubicBezTo>
                    <a:cubicBezTo>
                      <a:pt x="53" y="212"/>
                      <a:pt x="53" y="212"/>
                      <a:pt x="53" y="212"/>
                    </a:cubicBezTo>
                    <a:cubicBezTo>
                      <a:pt x="53" y="212"/>
                      <a:pt x="52" y="212"/>
                      <a:pt x="52" y="212"/>
                    </a:cubicBezTo>
                    <a:cubicBezTo>
                      <a:pt x="52" y="212"/>
                      <a:pt x="53" y="212"/>
                      <a:pt x="53" y="212"/>
                    </a:cubicBezTo>
                    <a:cubicBezTo>
                      <a:pt x="53" y="210"/>
                      <a:pt x="53" y="209"/>
                      <a:pt x="53" y="207"/>
                    </a:cubicBezTo>
                    <a:cubicBezTo>
                      <a:pt x="53" y="206"/>
                      <a:pt x="54" y="205"/>
                      <a:pt x="54" y="204"/>
                    </a:cubicBezTo>
                    <a:cubicBezTo>
                      <a:pt x="53" y="202"/>
                      <a:pt x="53" y="200"/>
                      <a:pt x="55" y="198"/>
                    </a:cubicBezTo>
                    <a:cubicBezTo>
                      <a:pt x="55" y="197"/>
                      <a:pt x="56" y="195"/>
                      <a:pt x="56" y="194"/>
                    </a:cubicBezTo>
                    <a:cubicBezTo>
                      <a:pt x="56" y="194"/>
                      <a:pt x="56" y="194"/>
                      <a:pt x="56" y="193"/>
                    </a:cubicBezTo>
                    <a:cubicBezTo>
                      <a:pt x="57" y="192"/>
                      <a:pt x="58" y="190"/>
                      <a:pt x="58" y="188"/>
                    </a:cubicBezTo>
                    <a:cubicBezTo>
                      <a:pt x="59" y="187"/>
                      <a:pt x="60" y="186"/>
                      <a:pt x="62" y="184"/>
                    </a:cubicBezTo>
                    <a:cubicBezTo>
                      <a:pt x="63" y="182"/>
                      <a:pt x="64" y="181"/>
                      <a:pt x="66" y="180"/>
                    </a:cubicBezTo>
                    <a:cubicBezTo>
                      <a:pt x="68" y="179"/>
                      <a:pt x="69" y="178"/>
                      <a:pt x="70" y="177"/>
                    </a:cubicBezTo>
                    <a:cubicBezTo>
                      <a:pt x="72" y="175"/>
                      <a:pt x="74" y="174"/>
                      <a:pt x="75" y="172"/>
                    </a:cubicBezTo>
                    <a:cubicBezTo>
                      <a:pt x="79" y="170"/>
                      <a:pt x="82" y="167"/>
                      <a:pt x="83" y="164"/>
                    </a:cubicBezTo>
                    <a:cubicBezTo>
                      <a:pt x="84" y="163"/>
                      <a:pt x="85" y="163"/>
                      <a:pt x="85" y="162"/>
                    </a:cubicBezTo>
                    <a:cubicBezTo>
                      <a:pt x="86" y="162"/>
                      <a:pt x="88" y="161"/>
                      <a:pt x="89" y="161"/>
                    </a:cubicBezTo>
                    <a:cubicBezTo>
                      <a:pt x="93" y="157"/>
                      <a:pt x="94" y="153"/>
                      <a:pt x="95" y="148"/>
                    </a:cubicBezTo>
                    <a:cubicBezTo>
                      <a:pt x="95" y="147"/>
                      <a:pt x="95" y="147"/>
                      <a:pt x="95" y="146"/>
                    </a:cubicBezTo>
                    <a:cubicBezTo>
                      <a:pt x="95" y="146"/>
                      <a:pt x="96" y="145"/>
                      <a:pt x="96" y="144"/>
                    </a:cubicBezTo>
                    <a:cubicBezTo>
                      <a:pt x="95" y="142"/>
                      <a:pt x="95" y="139"/>
                      <a:pt x="95" y="137"/>
                    </a:cubicBezTo>
                    <a:cubicBezTo>
                      <a:pt x="93" y="135"/>
                      <a:pt x="92" y="134"/>
                      <a:pt x="91" y="132"/>
                    </a:cubicBezTo>
                    <a:cubicBezTo>
                      <a:pt x="91" y="130"/>
                      <a:pt x="89" y="131"/>
                      <a:pt x="88" y="130"/>
                    </a:cubicBezTo>
                    <a:cubicBezTo>
                      <a:pt x="86" y="129"/>
                      <a:pt x="84" y="129"/>
                      <a:pt x="82" y="130"/>
                    </a:cubicBezTo>
                    <a:cubicBezTo>
                      <a:pt x="78" y="131"/>
                      <a:pt x="75" y="133"/>
                      <a:pt x="73" y="136"/>
                    </a:cubicBezTo>
                    <a:cubicBezTo>
                      <a:pt x="72" y="137"/>
                      <a:pt x="71" y="138"/>
                      <a:pt x="71" y="138"/>
                    </a:cubicBezTo>
                    <a:cubicBezTo>
                      <a:pt x="70" y="139"/>
                      <a:pt x="69" y="139"/>
                      <a:pt x="69" y="140"/>
                    </a:cubicBezTo>
                    <a:cubicBezTo>
                      <a:pt x="67" y="143"/>
                      <a:pt x="65" y="147"/>
                      <a:pt x="63" y="151"/>
                    </a:cubicBezTo>
                    <a:cubicBezTo>
                      <a:pt x="62" y="153"/>
                      <a:pt x="60" y="156"/>
                      <a:pt x="59" y="159"/>
                    </a:cubicBezTo>
                    <a:cubicBezTo>
                      <a:pt x="58" y="161"/>
                      <a:pt x="57" y="164"/>
                      <a:pt x="56" y="166"/>
                    </a:cubicBezTo>
                    <a:cubicBezTo>
                      <a:pt x="56" y="166"/>
                      <a:pt x="55" y="166"/>
                      <a:pt x="54" y="166"/>
                    </a:cubicBezTo>
                    <a:cubicBezTo>
                      <a:pt x="54" y="164"/>
                      <a:pt x="54" y="161"/>
                      <a:pt x="54" y="159"/>
                    </a:cubicBezTo>
                    <a:cubicBezTo>
                      <a:pt x="53" y="157"/>
                      <a:pt x="53" y="155"/>
                      <a:pt x="53" y="153"/>
                    </a:cubicBezTo>
                    <a:cubicBezTo>
                      <a:pt x="53" y="153"/>
                      <a:pt x="53" y="152"/>
                      <a:pt x="52" y="151"/>
                    </a:cubicBezTo>
                    <a:cubicBezTo>
                      <a:pt x="52" y="148"/>
                      <a:pt x="52" y="145"/>
                      <a:pt x="51" y="142"/>
                    </a:cubicBezTo>
                    <a:cubicBezTo>
                      <a:pt x="52" y="141"/>
                      <a:pt x="52" y="141"/>
                      <a:pt x="52" y="140"/>
                    </a:cubicBezTo>
                    <a:cubicBezTo>
                      <a:pt x="52" y="138"/>
                      <a:pt x="51" y="137"/>
                      <a:pt x="51" y="135"/>
                    </a:cubicBezTo>
                    <a:cubicBezTo>
                      <a:pt x="51" y="134"/>
                      <a:pt x="51" y="132"/>
                      <a:pt x="51" y="131"/>
                    </a:cubicBezTo>
                    <a:cubicBezTo>
                      <a:pt x="51" y="130"/>
                      <a:pt x="52" y="129"/>
                      <a:pt x="53" y="128"/>
                    </a:cubicBezTo>
                    <a:cubicBezTo>
                      <a:pt x="53" y="126"/>
                      <a:pt x="54" y="125"/>
                      <a:pt x="55" y="123"/>
                    </a:cubicBezTo>
                    <a:cubicBezTo>
                      <a:pt x="56" y="122"/>
                      <a:pt x="56" y="121"/>
                      <a:pt x="57" y="121"/>
                    </a:cubicBezTo>
                    <a:cubicBezTo>
                      <a:pt x="57" y="120"/>
                      <a:pt x="57" y="119"/>
                      <a:pt x="58" y="118"/>
                    </a:cubicBezTo>
                    <a:cubicBezTo>
                      <a:pt x="61" y="115"/>
                      <a:pt x="63" y="111"/>
                      <a:pt x="64" y="107"/>
                    </a:cubicBezTo>
                    <a:cubicBezTo>
                      <a:pt x="65" y="106"/>
                      <a:pt x="65" y="105"/>
                      <a:pt x="65" y="105"/>
                    </a:cubicBezTo>
                    <a:cubicBezTo>
                      <a:pt x="66" y="103"/>
                      <a:pt x="67" y="101"/>
                      <a:pt x="67" y="100"/>
                    </a:cubicBezTo>
                    <a:cubicBezTo>
                      <a:pt x="68" y="96"/>
                      <a:pt x="69" y="93"/>
                      <a:pt x="70" y="89"/>
                    </a:cubicBezTo>
                    <a:cubicBezTo>
                      <a:pt x="71" y="88"/>
                      <a:pt x="71" y="86"/>
                      <a:pt x="71" y="85"/>
                    </a:cubicBezTo>
                    <a:cubicBezTo>
                      <a:pt x="71" y="85"/>
                      <a:pt x="70" y="84"/>
                      <a:pt x="70" y="84"/>
                    </a:cubicBezTo>
                    <a:cubicBezTo>
                      <a:pt x="69" y="84"/>
                      <a:pt x="68" y="84"/>
                      <a:pt x="68" y="84"/>
                    </a:cubicBezTo>
                    <a:cubicBezTo>
                      <a:pt x="68" y="84"/>
                      <a:pt x="69" y="84"/>
                      <a:pt x="70" y="84"/>
                    </a:cubicBezTo>
                    <a:cubicBezTo>
                      <a:pt x="70" y="84"/>
                      <a:pt x="71" y="85"/>
                      <a:pt x="71" y="85"/>
                    </a:cubicBezTo>
                    <a:cubicBezTo>
                      <a:pt x="72" y="82"/>
                      <a:pt x="73" y="79"/>
                      <a:pt x="74" y="75"/>
                    </a:cubicBezTo>
                    <a:cubicBezTo>
                      <a:pt x="74" y="74"/>
                      <a:pt x="74" y="72"/>
                      <a:pt x="74" y="71"/>
                    </a:cubicBezTo>
                    <a:cubicBezTo>
                      <a:pt x="74" y="66"/>
                      <a:pt x="69" y="62"/>
                      <a:pt x="64" y="64"/>
                    </a:cubicBezTo>
                    <a:cubicBezTo>
                      <a:pt x="63" y="64"/>
                      <a:pt x="61" y="64"/>
                      <a:pt x="60" y="64"/>
                    </a:cubicBezTo>
                    <a:cubicBezTo>
                      <a:pt x="58" y="66"/>
                      <a:pt x="57" y="68"/>
                      <a:pt x="55" y="69"/>
                    </a:cubicBezTo>
                    <a:cubicBezTo>
                      <a:pt x="55" y="69"/>
                      <a:pt x="55" y="69"/>
                      <a:pt x="55" y="69"/>
                    </a:cubicBezTo>
                    <a:cubicBezTo>
                      <a:pt x="55" y="69"/>
                      <a:pt x="55" y="70"/>
                      <a:pt x="54" y="70"/>
                    </a:cubicBezTo>
                    <a:cubicBezTo>
                      <a:pt x="54" y="71"/>
                      <a:pt x="53" y="73"/>
                      <a:pt x="52" y="74"/>
                    </a:cubicBezTo>
                    <a:cubicBezTo>
                      <a:pt x="51" y="77"/>
                      <a:pt x="50" y="81"/>
                      <a:pt x="49" y="84"/>
                    </a:cubicBezTo>
                    <a:cubicBezTo>
                      <a:pt x="47" y="88"/>
                      <a:pt x="46" y="93"/>
                      <a:pt x="45" y="96"/>
                    </a:cubicBezTo>
                    <a:cubicBezTo>
                      <a:pt x="44" y="94"/>
                      <a:pt x="43" y="90"/>
                      <a:pt x="41" y="86"/>
                    </a:cubicBezTo>
                    <a:cubicBezTo>
                      <a:pt x="40" y="79"/>
                      <a:pt x="38" y="73"/>
                      <a:pt x="37" y="66"/>
                    </a:cubicBezTo>
                    <a:cubicBezTo>
                      <a:pt x="36" y="65"/>
                      <a:pt x="36" y="64"/>
                      <a:pt x="36" y="63"/>
                    </a:cubicBezTo>
                    <a:cubicBezTo>
                      <a:pt x="35" y="60"/>
                      <a:pt x="34" y="56"/>
                      <a:pt x="33" y="53"/>
                    </a:cubicBezTo>
                    <a:cubicBezTo>
                      <a:pt x="33" y="54"/>
                      <a:pt x="32" y="54"/>
                      <a:pt x="32" y="55"/>
                    </a:cubicBezTo>
                    <a:cubicBezTo>
                      <a:pt x="32" y="55"/>
                      <a:pt x="32" y="55"/>
                      <a:pt x="32" y="55"/>
                    </a:cubicBezTo>
                    <a:cubicBezTo>
                      <a:pt x="32" y="54"/>
                      <a:pt x="33" y="54"/>
                      <a:pt x="33" y="53"/>
                    </a:cubicBezTo>
                    <a:cubicBezTo>
                      <a:pt x="32" y="49"/>
                      <a:pt x="31" y="46"/>
                      <a:pt x="30" y="42"/>
                    </a:cubicBezTo>
                    <a:cubicBezTo>
                      <a:pt x="30" y="41"/>
                      <a:pt x="29" y="39"/>
                      <a:pt x="30" y="38"/>
                    </a:cubicBezTo>
                    <a:cubicBezTo>
                      <a:pt x="30" y="32"/>
                      <a:pt x="29" y="27"/>
                      <a:pt x="27" y="22"/>
                    </a:cubicBezTo>
                    <a:cubicBezTo>
                      <a:pt x="26" y="18"/>
                      <a:pt x="25" y="14"/>
                      <a:pt x="24" y="10"/>
                    </a:cubicBezTo>
                    <a:cubicBezTo>
                      <a:pt x="22" y="8"/>
                      <a:pt x="21" y="6"/>
                      <a:pt x="20" y="4"/>
                    </a:cubicBezTo>
                    <a:cubicBezTo>
                      <a:pt x="19" y="2"/>
                      <a:pt x="18" y="2"/>
                      <a:pt x="16" y="1"/>
                    </a:cubicBezTo>
                    <a:cubicBezTo>
                      <a:pt x="15" y="0"/>
                      <a:pt x="13" y="0"/>
                      <a:pt x="11" y="0"/>
                    </a:cubicBezTo>
                    <a:cubicBezTo>
                      <a:pt x="8" y="0"/>
                      <a:pt x="6" y="2"/>
                      <a:pt x="5" y="4"/>
                    </a:cubicBezTo>
                    <a:cubicBezTo>
                      <a:pt x="2" y="10"/>
                      <a:pt x="3" y="16"/>
                      <a:pt x="3" y="22"/>
                    </a:cubicBezTo>
                    <a:cubicBezTo>
                      <a:pt x="3" y="24"/>
                      <a:pt x="4" y="27"/>
                      <a:pt x="4" y="29"/>
                    </a:cubicBezTo>
                    <a:cubicBezTo>
                      <a:pt x="5" y="31"/>
                      <a:pt x="6" y="33"/>
                      <a:pt x="6" y="35"/>
                    </a:cubicBezTo>
                    <a:cubicBezTo>
                      <a:pt x="7" y="39"/>
                      <a:pt x="8" y="42"/>
                      <a:pt x="11" y="44"/>
                    </a:cubicBezTo>
                    <a:cubicBezTo>
                      <a:pt x="12" y="46"/>
                      <a:pt x="14" y="48"/>
                      <a:pt x="15" y="49"/>
                    </a:cubicBezTo>
                    <a:cubicBezTo>
                      <a:pt x="16" y="50"/>
                      <a:pt x="17" y="51"/>
                      <a:pt x="18" y="51"/>
                    </a:cubicBezTo>
                    <a:cubicBezTo>
                      <a:pt x="19" y="51"/>
                      <a:pt x="19" y="51"/>
                      <a:pt x="19" y="51"/>
                    </a:cubicBezTo>
                    <a:cubicBezTo>
                      <a:pt x="19" y="51"/>
                      <a:pt x="20" y="51"/>
                      <a:pt x="20" y="51"/>
                    </a:cubicBezTo>
                    <a:cubicBezTo>
                      <a:pt x="20" y="50"/>
                      <a:pt x="21" y="50"/>
                      <a:pt x="21" y="50"/>
                    </a:cubicBezTo>
                    <a:cubicBezTo>
                      <a:pt x="22" y="53"/>
                      <a:pt x="24" y="55"/>
                      <a:pt x="26" y="57"/>
                    </a:cubicBezTo>
                    <a:cubicBezTo>
                      <a:pt x="26" y="57"/>
                      <a:pt x="26" y="58"/>
                      <a:pt x="27" y="59"/>
                    </a:cubicBezTo>
                    <a:cubicBezTo>
                      <a:pt x="27" y="59"/>
                      <a:pt x="27" y="60"/>
                      <a:pt x="27" y="60"/>
                    </a:cubicBezTo>
                    <a:cubicBezTo>
                      <a:pt x="27" y="60"/>
                      <a:pt x="28" y="61"/>
                      <a:pt x="28" y="61"/>
                    </a:cubicBezTo>
                    <a:cubicBezTo>
                      <a:pt x="28" y="61"/>
                      <a:pt x="28" y="61"/>
                      <a:pt x="28" y="61"/>
                    </a:cubicBezTo>
                    <a:cubicBezTo>
                      <a:pt x="28" y="61"/>
                      <a:pt x="28" y="61"/>
                      <a:pt x="28" y="62"/>
                    </a:cubicBezTo>
                    <a:cubicBezTo>
                      <a:pt x="29" y="63"/>
                      <a:pt x="29" y="64"/>
                      <a:pt x="29" y="66"/>
                    </a:cubicBezTo>
                    <a:cubicBezTo>
                      <a:pt x="29" y="69"/>
                      <a:pt x="31" y="71"/>
                      <a:pt x="31" y="74"/>
                    </a:cubicBezTo>
                    <a:cubicBezTo>
                      <a:pt x="32" y="77"/>
                      <a:pt x="33" y="81"/>
                      <a:pt x="34" y="84"/>
                    </a:cubicBezTo>
                    <a:cubicBezTo>
                      <a:pt x="35" y="86"/>
                      <a:pt x="35" y="88"/>
                      <a:pt x="36" y="90"/>
                    </a:cubicBezTo>
                    <a:cubicBezTo>
                      <a:pt x="36" y="92"/>
                      <a:pt x="37" y="94"/>
                      <a:pt x="37" y="96"/>
                    </a:cubicBezTo>
                    <a:cubicBezTo>
                      <a:pt x="38" y="99"/>
                      <a:pt x="39" y="102"/>
                      <a:pt x="40" y="105"/>
                    </a:cubicBezTo>
                    <a:cubicBezTo>
                      <a:pt x="40" y="108"/>
                      <a:pt x="40" y="110"/>
                      <a:pt x="41" y="113"/>
                    </a:cubicBezTo>
                    <a:cubicBezTo>
                      <a:pt x="42" y="117"/>
                      <a:pt x="42" y="122"/>
                      <a:pt x="43" y="126"/>
                    </a:cubicBezTo>
                    <a:cubicBezTo>
                      <a:pt x="43" y="126"/>
                      <a:pt x="43" y="127"/>
                      <a:pt x="43" y="127"/>
                    </a:cubicBezTo>
                    <a:cubicBezTo>
                      <a:pt x="42" y="127"/>
                      <a:pt x="41" y="126"/>
                      <a:pt x="41" y="125"/>
                    </a:cubicBezTo>
                    <a:cubicBezTo>
                      <a:pt x="42" y="122"/>
                      <a:pt x="40" y="121"/>
                      <a:pt x="40" y="118"/>
                    </a:cubicBezTo>
                    <a:cubicBezTo>
                      <a:pt x="38" y="116"/>
                      <a:pt x="37" y="114"/>
                      <a:pt x="35" y="111"/>
                    </a:cubicBezTo>
                    <a:cubicBezTo>
                      <a:pt x="35" y="111"/>
                      <a:pt x="35" y="109"/>
                      <a:pt x="35" y="108"/>
                    </a:cubicBezTo>
                    <a:cubicBezTo>
                      <a:pt x="34" y="106"/>
                      <a:pt x="34" y="104"/>
                      <a:pt x="34" y="102"/>
                    </a:cubicBezTo>
                    <a:cubicBezTo>
                      <a:pt x="33" y="100"/>
                      <a:pt x="32" y="99"/>
                      <a:pt x="31" y="97"/>
                    </a:cubicBezTo>
                    <a:cubicBezTo>
                      <a:pt x="30" y="94"/>
                      <a:pt x="28" y="92"/>
                      <a:pt x="26" y="91"/>
                    </a:cubicBezTo>
                    <a:cubicBezTo>
                      <a:pt x="25" y="90"/>
                      <a:pt x="24" y="90"/>
                      <a:pt x="24" y="90"/>
                    </a:cubicBezTo>
                    <a:cubicBezTo>
                      <a:pt x="22" y="87"/>
                      <a:pt x="20" y="85"/>
                      <a:pt x="18" y="82"/>
                    </a:cubicBezTo>
                    <a:cubicBezTo>
                      <a:pt x="15" y="80"/>
                      <a:pt x="12" y="80"/>
                      <a:pt x="9" y="83"/>
                    </a:cubicBezTo>
                    <a:cubicBezTo>
                      <a:pt x="9" y="83"/>
                      <a:pt x="8" y="84"/>
                      <a:pt x="8" y="84"/>
                    </a:cubicBezTo>
                    <a:cubicBezTo>
                      <a:pt x="3" y="87"/>
                      <a:pt x="0" y="93"/>
                      <a:pt x="3" y="98"/>
                    </a:cubicBezTo>
                    <a:cubicBezTo>
                      <a:pt x="5" y="102"/>
                      <a:pt x="6" y="105"/>
                      <a:pt x="8" y="107"/>
                    </a:cubicBezTo>
                    <a:cubicBezTo>
                      <a:pt x="11" y="111"/>
                      <a:pt x="14" y="114"/>
                      <a:pt x="18" y="116"/>
                    </a:cubicBezTo>
                    <a:cubicBezTo>
                      <a:pt x="20" y="116"/>
                      <a:pt x="22" y="117"/>
                      <a:pt x="24" y="119"/>
                    </a:cubicBezTo>
                    <a:cubicBezTo>
                      <a:pt x="30" y="123"/>
                      <a:pt x="35" y="128"/>
                      <a:pt x="39" y="134"/>
                    </a:cubicBezTo>
                    <a:cubicBezTo>
                      <a:pt x="40" y="135"/>
                      <a:pt x="41" y="138"/>
                      <a:pt x="44" y="137"/>
                    </a:cubicBezTo>
                    <a:cubicBezTo>
                      <a:pt x="44" y="137"/>
                      <a:pt x="44" y="138"/>
                      <a:pt x="44" y="138"/>
                    </a:cubicBezTo>
                    <a:cubicBezTo>
                      <a:pt x="44" y="139"/>
                      <a:pt x="45" y="141"/>
                      <a:pt x="45" y="142"/>
                    </a:cubicBezTo>
                    <a:cubicBezTo>
                      <a:pt x="45" y="142"/>
                      <a:pt x="45" y="142"/>
                      <a:pt x="45" y="142"/>
                    </a:cubicBezTo>
                    <a:cubicBezTo>
                      <a:pt x="45" y="142"/>
                      <a:pt x="44" y="142"/>
                      <a:pt x="44" y="143"/>
                    </a:cubicBezTo>
                    <a:cubicBezTo>
                      <a:pt x="45" y="145"/>
                      <a:pt x="45" y="148"/>
                      <a:pt x="45" y="151"/>
                    </a:cubicBezTo>
                    <a:cubicBezTo>
                      <a:pt x="45" y="151"/>
                      <a:pt x="45" y="151"/>
                      <a:pt x="45" y="151"/>
                    </a:cubicBezTo>
                    <a:cubicBezTo>
                      <a:pt x="45" y="153"/>
                      <a:pt x="45" y="154"/>
                      <a:pt x="45" y="155"/>
                    </a:cubicBezTo>
                    <a:cubicBezTo>
                      <a:pt x="45" y="155"/>
                      <a:pt x="46" y="157"/>
                      <a:pt x="45" y="157"/>
                    </a:cubicBezTo>
                    <a:cubicBezTo>
                      <a:pt x="43" y="155"/>
                      <a:pt x="42" y="153"/>
                      <a:pt x="39" y="153"/>
                    </a:cubicBezTo>
                    <a:cubicBezTo>
                      <a:pt x="38" y="153"/>
                      <a:pt x="37" y="152"/>
                      <a:pt x="36" y="152"/>
                    </a:cubicBezTo>
                    <a:cubicBezTo>
                      <a:pt x="35" y="151"/>
                      <a:pt x="34" y="151"/>
                      <a:pt x="32" y="150"/>
                    </a:cubicBezTo>
                    <a:cubicBezTo>
                      <a:pt x="31" y="149"/>
                      <a:pt x="30" y="147"/>
                      <a:pt x="28" y="147"/>
                    </a:cubicBezTo>
                    <a:cubicBezTo>
                      <a:pt x="25" y="145"/>
                      <a:pt x="23" y="147"/>
                      <a:pt x="20" y="147"/>
                    </a:cubicBezTo>
                    <a:cubicBezTo>
                      <a:pt x="18" y="148"/>
                      <a:pt x="17" y="150"/>
                      <a:pt x="15" y="152"/>
                    </a:cubicBezTo>
                    <a:cubicBezTo>
                      <a:pt x="12" y="156"/>
                      <a:pt x="14" y="162"/>
                      <a:pt x="17" y="165"/>
                    </a:cubicBezTo>
                    <a:cubicBezTo>
                      <a:pt x="17" y="165"/>
                      <a:pt x="18" y="165"/>
                      <a:pt x="18" y="165"/>
                    </a:cubicBezTo>
                    <a:cubicBezTo>
                      <a:pt x="18" y="166"/>
                      <a:pt x="19" y="167"/>
                      <a:pt x="20" y="168"/>
                    </a:cubicBezTo>
                    <a:cubicBezTo>
                      <a:pt x="20" y="169"/>
                      <a:pt x="20" y="169"/>
                      <a:pt x="21" y="170"/>
                    </a:cubicBezTo>
                    <a:cubicBezTo>
                      <a:pt x="22" y="171"/>
                      <a:pt x="24" y="173"/>
                      <a:pt x="25" y="175"/>
                    </a:cubicBezTo>
                    <a:cubicBezTo>
                      <a:pt x="27" y="177"/>
                      <a:pt x="29" y="179"/>
                      <a:pt x="31" y="182"/>
                    </a:cubicBezTo>
                    <a:cubicBezTo>
                      <a:pt x="34" y="185"/>
                      <a:pt x="36" y="188"/>
                      <a:pt x="39" y="191"/>
                    </a:cubicBezTo>
                    <a:cubicBezTo>
                      <a:pt x="40" y="193"/>
                      <a:pt x="41" y="194"/>
                      <a:pt x="42" y="196"/>
                    </a:cubicBezTo>
                    <a:cubicBezTo>
                      <a:pt x="43" y="197"/>
                      <a:pt x="44" y="199"/>
                      <a:pt x="44" y="200"/>
                    </a:cubicBezTo>
                    <a:cubicBezTo>
                      <a:pt x="45" y="202"/>
                      <a:pt x="45" y="203"/>
                      <a:pt x="46" y="204"/>
                    </a:cubicBezTo>
                    <a:cubicBezTo>
                      <a:pt x="46" y="205"/>
                      <a:pt x="46" y="206"/>
                      <a:pt x="46" y="207"/>
                    </a:cubicBezTo>
                    <a:cubicBezTo>
                      <a:pt x="46" y="209"/>
                      <a:pt x="46" y="211"/>
                      <a:pt x="46" y="213"/>
                    </a:cubicBezTo>
                    <a:cubicBezTo>
                      <a:pt x="46" y="214"/>
                      <a:pt x="46" y="214"/>
                      <a:pt x="46" y="214"/>
                    </a:cubicBezTo>
                    <a:cubicBezTo>
                      <a:pt x="46" y="216"/>
                      <a:pt x="46" y="219"/>
                      <a:pt x="46" y="221"/>
                    </a:cubicBezTo>
                    <a:cubicBezTo>
                      <a:pt x="46" y="223"/>
                      <a:pt x="46" y="225"/>
                      <a:pt x="46" y="226"/>
                    </a:cubicBezTo>
                    <a:cubicBezTo>
                      <a:pt x="46" y="227"/>
                      <a:pt x="45" y="227"/>
                      <a:pt x="45" y="228"/>
                    </a:cubicBezTo>
                    <a:cubicBezTo>
                      <a:pt x="45" y="228"/>
                      <a:pt x="45" y="228"/>
                      <a:pt x="45" y="228"/>
                    </a:cubicBezTo>
                    <a:cubicBezTo>
                      <a:pt x="45" y="226"/>
                      <a:pt x="44" y="225"/>
                      <a:pt x="44" y="224"/>
                    </a:cubicBezTo>
                    <a:cubicBezTo>
                      <a:pt x="44" y="222"/>
                      <a:pt x="43" y="221"/>
                      <a:pt x="42" y="220"/>
                    </a:cubicBezTo>
                    <a:cubicBezTo>
                      <a:pt x="42" y="216"/>
                      <a:pt x="40" y="214"/>
                      <a:pt x="38" y="211"/>
                    </a:cubicBezTo>
                    <a:cubicBezTo>
                      <a:pt x="38" y="211"/>
                      <a:pt x="37" y="211"/>
                      <a:pt x="37" y="211"/>
                    </a:cubicBezTo>
                    <a:cubicBezTo>
                      <a:pt x="37" y="211"/>
                      <a:pt x="38" y="211"/>
                      <a:pt x="38" y="211"/>
                    </a:cubicBezTo>
                    <a:cubicBezTo>
                      <a:pt x="38" y="210"/>
                      <a:pt x="37" y="209"/>
                      <a:pt x="37" y="208"/>
                    </a:cubicBezTo>
                    <a:cubicBezTo>
                      <a:pt x="35" y="208"/>
                      <a:pt x="34" y="207"/>
                      <a:pt x="33" y="206"/>
                    </a:cubicBezTo>
                    <a:cubicBezTo>
                      <a:pt x="32" y="203"/>
                      <a:pt x="30" y="202"/>
                      <a:pt x="28" y="201"/>
                    </a:cubicBezTo>
                    <a:cubicBezTo>
                      <a:pt x="26" y="198"/>
                      <a:pt x="22" y="198"/>
                      <a:pt x="19" y="198"/>
                    </a:cubicBezTo>
                    <a:cubicBezTo>
                      <a:pt x="18" y="198"/>
                      <a:pt x="17" y="199"/>
                      <a:pt x="16" y="200"/>
                    </a:cubicBezTo>
                    <a:cubicBezTo>
                      <a:pt x="15" y="201"/>
                      <a:pt x="15" y="201"/>
                      <a:pt x="14" y="202"/>
                    </a:cubicBezTo>
                    <a:cubicBezTo>
                      <a:pt x="12" y="205"/>
                      <a:pt x="10" y="208"/>
                      <a:pt x="8" y="211"/>
                    </a:cubicBezTo>
                    <a:cubicBezTo>
                      <a:pt x="7" y="214"/>
                      <a:pt x="6" y="217"/>
                      <a:pt x="8" y="220"/>
                    </a:cubicBezTo>
                    <a:cubicBezTo>
                      <a:pt x="10" y="223"/>
                      <a:pt x="10" y="227"/>
                      <a:pt x="13" y="230"/>
                    </a:cubicBezTo>
                    <a:cubicBezTo>
                      <a:pt x="14" y="232"/>
                      <a:pt x="15" y="233"/>
                      <a:pt x="16" y="235"/>
                    </a:cubicBezTo>
                    <a:cubicBezTo>
                      <a:pt x="16" y="236"/>
                      <a:pt x="17" y="237"/>
                      <a:pt x="17" y="237"/>
                    </a:cubicBezTo>
                    <a:cubicBezTo>
                      <a:pt x="38" y="237"/>
                      <a:pt x="38" y="237"/>
                      <a:pt x="38" y="237"/>
                    </a:cubicBezTo>
                    <a:cubicBezTo>
                      <a:pt x="37" y="234"/>
                      <a:pt x="35" y="232"/>
                      <a:pt x="34" y="229"/>
                    </a:cubicBezTo>
                    <a:cubicBezTo>
                      <a:pt x="34" y="229"/>
                      <a:pt x="34" y="229"/>
                      <a:pt x="34" y="229"/>
                    </a:cubicBezTo>
                    <a:cubicBezTo>
                      <a:pt x="35" y="232"/>
                      <a:pt x="37" y="234"/>
                      <a:pt x="38" y="237"/>
                    </a:cubicBezTo>
                    <a:cubicBezTo>
                      <a:pt x="53" y="237"/>
                      <a:pt x="53" y="237"/>
                      <a:pt x="53" y="237"/>
                    </a:cubicBezTo>
                    <a:cubicBezTo>
                      <a:pt x="53" y="234"/>
                      <a:pt x="54" y="230"/>
                      <a:pt x="54" y="227"/>
                    </a:cubicBezTo>
                    <a:cubicBezTo>
                      <a:pt x="54" y="224"/>
                      <a:pt x="53" y="221"/>
                      <a:pt x="53" y="219"/>
                    </a:cubicBezTo>
                    <a:close/>
                    <a:moveTo>
                      <a:pt x="80" y="162"/>
                    </a:moveTo>
                    <a:cubicBezTo>
                      <a:pt x="80" y="162"/>
                      <a:pt x="80" y="162"/>
                      <a:pt x="80" y="162"/>
                    </a:cubicBezTo>
                    <a:cubicBezTo>
                      <a:pt x="80" y="162"/>
                      <a:pt x="80" y="162"/>
                      <a:pt x="80" y="162"/>
                    </a:cubicBezTo>
                    <a:cubicBezTo>
                      <a:pt x="80" y="162"/>
                      <a:pt x="80" y="162"/>
                      <a:pt x="80" y="162"/>
                    </a:cubicBezTo>
                    <a:close/>
                    <a:moveTo>
                      <a:pt x="79" y="149"/>
                    </a:moveTo>
                    <a:cubicBezTo>
                      <a:pt x="79" y="149"/>
                      <a:pt x="79" y="149"/>
                      <a:pt x="79" y="148"/>
                    </a:cubicBezTo>
                    <a:cubicBezTo>
                      <a:pt x="79" y="149"/>
                      <a:pt x="79" y="149"/>
                      <a:pt x="79" y="149"/>
                    </a:cubicBezTo>
                    <a:cubicBezTo>
                      <a:pt x="78" y="150"/>
                      <a:pt x="77" y="151"/>
                      <a:pt x="77" y="152"/>
                    </a:cubicBezTo>
                    <a:cubicBezTo>
                      <a:pt x="77" y="151"/>
                      <a:pt x="78" y="150"/>
                      <a:pt x="79" y="149"/>
                    </a:cubicBezTo>
                    <a:close/>
                    <a:moveTo>
                      <a:pt x="63" y="79"/>
                    </a:moveTo>
                    <a:cubicBezTo>
                      <a:pt x="63" y="80"/>
                      <a:pt x="64" y="82"/>
                      <a:pt x="64" y="83"/>
                    </a:cubicBezTo>
                    <a:cubicBezTo>
                      <a:pt x="63" y="84"/>
                      <a:pt x="63" y="85"/>
                      <a:pt x="63" y="86"/>
                    </a:cubicBezTo>
                    <a:cubicBezTo>
                      <a:pt x="63" y="85"/>
                      <a:pt x="63" y="84"/>
                      <a:pt x="64" y="83"/>
                    </a:cubicBezTo>
                    <a:cubicBezTo>
                      <a:pt x="64" y="82"/>
                      <a:pt x="63" y="80"/>
                      <a:pt x="63" y="79"/>
                    </a:cubicBezTo>
                    <a:close/>
                    <a:moveTo>
                      <a:pt x="60" y="80"/>
                    </a:moveTo>
                    <a:cubicBezTo>
                      <a:pt x="60" y="80"/>
                      <a:pt x="61" y="80"/>
                      <a:pt x="61" y="79"/>
                    </a:cubicBezTo>
                    <a:cubicBezTo>
                      <a:pt x="61" y="80"/>
                      <a:pt x="60" y="80"/>
                      <a:pt x="60" y="80"/>
                    </a:cubicBezTo>
                    <a:cubicBezTo>
                      <a:pt x="60" y="81"/>
                      <a:pt x="60" y="81"/>
                      <a:pt x="60" y="81"/>
                    </a:cubicBezTo>
                    <a:cubicBezTo>
                      <a:pt x="60" y="81"/>
                      <a:pt x="60" y="81"/>
                      <a:pt x="60" y="80"/>
                    </a:cubicBezTo>
                    <a:close/>
                    <a:moveTo>
                      <a:pt x="60" y="99"/>
                    </a:moveTo>
                    <a:cubicBezTo>
                      <a:pt x="60" y="99"/>
                      <a:pt x="60" y="99"/>
                      <a:pt x="60" y="99"/>
                    </a:cubicBezTo>
                    <a:cubicBezTo>
                      <a:pt x="60" y="96"/>
                      <a:pt x="61" y="93"/>
                      <a:pt x="62" y="91"/>
                    </a:cubicBezTo>
                    <a:cubicBezTo>
                      <a:pt x="61" y="93"/>
                      <a:pt x="60" y="96"/>
                      <a:pt x="60" y="99"/>
                    </a:cubicBezTo>
                    <a:cubicBezTo>
                      <a:pt x="60" y="99"/>
                      <a:pt x="60" y="99"/>
                      <a:pt x="60" y="99"/>
                    </a:cubicBezTo>
                    <a:cubicBezTo>
                      <a:pt x="58" y="101"/>
                      <a:pt x="57" y="104"/>
                      <a:pt x="56" y="107"/>
                    </a:cubicBezTo>
                    <a:cubicBezTo>
                      <a:pt x="57" y="104"/>
                      <a:pt x="58" y="101"/>
                      <a:pt x="60" y="99"/>
                    </a:cubicBezTo>
                    <a:close/>
                    <a:moveTo>
                      <a:pt x="52" y="103"/>
                    </a:moveTo>
                    <a:cubicBezTo>
                      <a:pt x="52" y="103"/>
                      <a:pt x="52" y="102"/>
                      <a:pt x="52" y="102"/>
                    </a:cubicBezTo>
                    <a:cubicBezTo>
                      <a:pt x="52" y="102"/>
                      <a:pt x="52" y="103"/>
                      <a:pt x="52" y="103"/>
                    </a:cubicBezTo>
                    <a:cubicBezTo>
                      <a:pt x="52" y="103"/>
                      <a:pt x="52" y="104"/>
                      <a:pt x="52" y="104"/>
                    </a:cubicBezTo>
                    <a:cubicBezTo>
                      <a:pt x="52" y="104"/>
                      <a:pt x="52" y="103"/>
                      <a:pt x="52" y="103"/>
                    </a:cubicBezTo>
                    <a:close/>
                    <a:moveTo>
                      <a:pt x="13" y="16"/>
                    </a:moveTo>
                    <a:cubicBezTo>
                      <a:pt x="13" y="16"/>
                      <a:pt x="13" y="16"/>
                      <a:pt x="14" y="17"/>
                    </a:cubicBezTo>
                    <a:cubicBezTo>
                      <a:pt x="13" y="16"/>
                      <a:pt x="13" y="16"/>
                      <a:pt x="13" y="16"/>
                    </a:cubicBezTo>
                    <a:cubicBezTo>
                      <a:pt x="12" y="16"/>
                      <a:pt x="11" y="17"/>
                      <a:pt x="11" y="17"/>
                    </a:cubicBezTo>
                    <a:cubicBezTo>
                      <a:pt x="11" y="17"/>
                      <a:pt x="12" y="16"/>
                      <a:pt x="13" y="16"/>
                    </a:cubicBezTo>
                    <a:close/>
                    <a:moveTo>
                      <a:pt x="17" y="46"/>
                    </a:moveTo>
                    <a:cubicBezTo>
                      <a:pt x="17" y="46"/>
                      <a:pt x="17" y="46"/>
                      <a:pt x="17" y="46"/>
                    </a:cubicBezTo>
                    <a:cubicBezTo>
                      <a:pt x="17" y="46"/>
                      <a:pt x="17" y="46"/>
                      <a:pt x="17" y="46"/>
                    </a:cubicBezTo>
                    <a:cubicBezTo>
                      <a:pt x="16" y="45"/>
                      <a:pt x="16" y="44"/>
                      <a:pt x="16" y="43"/>
                    </a:cubicBezTo>
                    <a:cubicBezTo>
                      <a:pt x="16" y="44"/>
                      <a:pt x="16" y="45"/>
                      <a:pt x="17" y="46"/>
                    </a:cubicBezTo>
                    <a:cubicBezTo>
                      <a:pt x="17" y="46"/>
                      <a:pt x="17" y="46"/>
                      <a:pt x="17" y="46"/>
                    </a:cubicBezTo>
                    <a:cubicBezTo>
                      <a:pt x="17" y="46"/>
                      <a:pt x="17" y="46"/>
                      <a:pt x="17" y="47"/>
                    </a:cubicBezTo>
                    <a:cubicBezTo>
                      <a:pt x="17" y="46"/>
                      <a:pt x="17" y="46"/>
                      <a:pt x="17" y="46"/>
                    </a:cubicBezTo>
                    <a:close/>
                    <a:moveTo>
                      <a:pt x="19" y="39"/>
                    </a:moveTo>
                    <a:cubicBezTo>
                      <a:pt x="18" y="36"/>
                      <a:pt x="16" y="32"/>
                      <a:pt x="15" y="28"/>
                    </a:cubicBezTo>
                    <a:cubicBezTo>
                      <a:pt x="14" y="26"/>
                      <a:pt x="13" y="24"/>
                      <a:pt x="12" y="22"/>
                    </a:cubicBezTo>
                    <a:cubicBezTo>
                      <a:pt x="11" y="22"/>
                      <a:pt x="10" y="21"/>
                      <a:pt x="9" y="21"/>
                    </a:cubicBezTo>
                    <a:cubicBezTo>
                      <a:pt x="10" y="21"/>
                      <a:pt x="11" y="22"/>
                      <a:pt x="12" y="22"/>
                    </a:cubicBezTo>
                    <a:cubicBezTo>
                      <a:pt x="13" y="24"/>
                      <a:pt x="14" y="26"/>
                      <a:pt x="15" y="28"/>
                    </a:cubicBezTo>
                    <a:cubicBezTo>
                      <a:pt x="16" y="32"/>
                      <a:pt x="18" y="36"/>
                      <a:pt x="19" y="39"/>
                    </a:cubicBezTo>
                    <a:cubicBezTo>
                      <a:pt x="20" y="41"/>
                      <a:pt x="21" y="43"/>
                      <a:pt x="22" y="45"/>
                    </a:cubicBezTo>
                    <a:cubicBezTo>
                      <a:pt x="21" y="43"/>
                      <a:pt x="20" y="41"/>
                      <a:pt x="19" y="39"/>
                    </a:cubicBezTo>
                    <a:close/>
                    <a:moveTo>
                      <a:pt x="28" y="51"/>
                    </a:moveTo>
                    <a:cubicBezTo>
                      <a:pt x="28" y="50"/>
                      <a:pt x="28" y="50"/>
                      <a:pt x="29" y="50"/>
                    </a:cubicBezTo>
                    <a:cubicBezTo>
                      <a:pt x="28" y="50"/>
                      <a:pt x="28" y="50"/>
                      <a:pt x="28" y="51"/>
                    </a:cubicBezTo>
                    <a:cubicBezTo>
                      <a:pt x="29" y="52"/>
                      <a:pt x="29" y="53"/>
                      <a:pt x="30" y="55"/>
                    </a:cubicBezTo>
                    <a:cubicBezTo>
                      <a:pt x="29" y="53"/>
                      <a:pt x="29" y="52"/>
                      <a:pt x="28" y="51"/>
                    </a:cubicBezTo>
                    <a:close/>
                    <a:moveTo>
                      <a:pt x="17" y="224"/>
                    </a:moveTo>
                    <a:cubicBezTo>
                      <a:pt x="17" y="224"/>
                      <a:pt x="16" y="223"/>
                      <a:pt x="16" y="223"/>
                    </a:cubicBezTo>
                    <a:cubicBezTo>
                      <a:pt x="16" y="223"/>
                      <a:pt x="17" y="224"/>
                      <a:pt x="17" y="224"/>
                    </a:cubicBezTo>
                    <a:close/>
                    <a:moveTo>
                      <a:pt x="23" y="222"/>
                    </a:moveTo>
                    <a:cubicBezTo>
                      <a:pt x="23" y="222"/>
                      <a:pt x="23" y="222"/>
                      <a:pt x="23" y="222"/>
                    </a:cubicBezTo>
                    <a:cubicBezTo>
                      <a:pt x="23" y="222"/>
                      <a:pt x="23" y="221"/>
                      <a:pt x="23" y="221"/>
                    </a:cubicBezTo>
                    <a:cubicBezTo>
                      <a:pt x="23" y="221"/>
                      <a:pt x="23" y="222"/>
                      <a:pt x="23" y="222"/>
                    </a:cubicBezTo>
                    <a:close/>
                    <a:moveTo>
                      <a:pt x="27" y="227"/>
                    </a:moveTo>
                    <a:cubicBezTo>
                      <a:pt x="24" y="228"/>
                      <a:pt x="22" y="229"/>
                      <a:pt x="19" y="230"/>
                    </a:cubicBezTo>
                    <a:cubicBezTo>
                      <a:pt x="22" y="229"/>
                      <a:pt x="24" y="228"/>
                      <a:pt x="27" y="227"/>
                    </a:cubicBezTo>
                    <a:close/>
                    <a:moveTo>
                      <a:pt x="48" y="225"/>
                    </a:moveTo>
                    <a:cubicBezTo>
                      <a:pt x="48" y="225"/>
                      <a:pt x="47" y="225"/>
                      <a:pt x="47" y="225"/>
                    </a:cubicBezTo>
                    <a:cubicBezTo>
                      <a:pt x="47" y="225"/>
                      <a:pt x="48" y="225"/>
                      <a:pt x="48" y="225"/>
                    </a:cubicBezTo>
                    <a:close/>
                    <a:moveTo>
                      <a:pt x="46" y="181"/>
                    </a:moveTo>
                    <a:cubicBezTo>
                      <a:pt x="46" y="181"/>
                      <a:pt x="46" y="181"/>
                      <a:pt x="46" y="181"/>
                    </a:cubicBezTo>
                    <a:cubicBezTo>
                      <a:pt x="47" y="181"/>
                      <a:pt x="48" y="181"/>
                      <a:pt x="49" y="181"/>
                    </a:cubicBezTo>
                    <a:cubicBezTo>
                      <a:pt x="48" y="181"/>
                      <a:pt x="47" y="181"/>
                      <a:pt x="46" y="181"/>
                    </a:cubicBezTo>
                    <a:close/>
                    <a:moveTo>
                      <a:pt x="52" y="182"/>
                    </a:moveTo>
                    <a:cubicBezTo>
                      <a:pt x="52" y="182"/>
                      <a:pt x="52" y="182"/>
                      <a:pt x="52" y="182"/>
                    </a:cubicBezTo>
                    <a:cubicBezTo>
                      <a:pt x="52" y="182"/>
                      <a:pt x="51" y="181"/>
                      <a:pt x="50" y="181"/>
                    </a:cubicBezTo>
                    <a:cubicBezTo>
                      <a:pt x="51" y="181"/>
                      <a:pt x="52" y="182"/>
                      <a:pt x="52" y="18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Freeform 14">
                <a:extLst>
                  <a:ext uri="{FF2B5EF4-FFF2-40B4-BE49-F238E27FC236}">
                    <a16:creationId xmlns="" xmlns:a16="http://schemas.microsoft.com/office/drawing/2014/main" id="{7DAB3B18-B183-458C-A5F7-5AFD8D33B21B}"/>
                  </a:ext>
                </a:extLst>
              </p:cNvPr>
              <p:cNvSpPr>
                <a:spLocks noEditPoints="1"/>
              </p:cNvSpPr>
              <p:nvPr/>
            </p:nvSpPr>
            <p:spPr bwMode="auto">
              <a:xfrm>
                <a:off x="7426639" y="4028609"/>
                <a:ext cx="542925" cy="1368425"/>
              </a:xfrm>
              <a:custGeom>
                <a:avLst/>
                <a:gdLst>
                  <a:gd name="T0" fmla="*/ 74 w 86"/>
                  <a:gd name="T1" fmla="*/ 76 h 216"/>
                  <a:gd name="T2" fmla="*/ 51 w 86"/>
                  <a:gd name="T3" fmla="*/ 65 h 216"/>
                  <a:gd name="T4" fmla="*/ 34 w 86"/>
                  <a:gd name="T5" fmla="*/ 33 h 216"/>
                  <a:gd name="T6" fmla="*/ 28 w 86"/>
                  <a:gd name="T7" fmla="*/ 24 h 216"/>
                  <a:gd name="T8" fmla="*/ 21 w 86"/>
                  <a:gd name="T9" fmla="*/ 14 h 216"/>
                  <a:gd name="T10" fmla="*/ 11 w 86"/>
                  <a:gd name="T11" fmla="*/ 5 h 216"/>
                  <a:gd name="T12" fmla="*/ 1 w 86"/>
                  <a:gd name="T13" fmla="*/ 1 h 216"/>
                  <a:gd name="T14" fmla="*/ 12 w 86"/>
                  <a:gd name="T15" fmla="*/ 14 h 216"/>
                  <a:gd name="T16" fmla="*/ 32 w 86"/>
                  <a:gd name="T17" fmla="*/ 36 h 216"/>
                  <a:gd name="T18" fmla="*/ 49 w 86"/>
                  <a:gd name="T19" fmla="*/ 66 h 216"/>
                  <a:gd name="T20" fmla="*/ 47 w 86"/>
                  <a:gd name="T21" fmla="*/ 72 h 216"/>
                  <a:gd name="T22" fmla="*/ 30 w 86"/>
                  <a:gd name="T23" fmla="*/ 91 h 216"/>
                  <a:gd name="T24" fmla="*/ 37 w 86"/>
                  <a:gd name="T25" fmla="*/ 106 h 216"/>
                  <a:gd name="T26" fmla="*/ 48 w 86"/>
                  <a:gd name="T27" fmla="*/ 90 h 216"/>
                  <a:gd name="T28" fmla="*/ 52 w 86"/>
                  <a:gd name="T29" fmla="*/ 79 h 216"/>
                  <a:gd name="T30" fmla="*/ 55 w 86"/>
                  <a:gd name="T31" fmla="*/ 93 h 216"/>
                  <a:gd name="T32" fmla="*/ 47 w 86"/>
                  <a:gd name="T33" fmla="*/ 110 h 216"/>
                  <a:gd name="T34" fmla="*/ 44 w 86"/>
                  <a:gd name="T35" fmla="*/ 130 h 216"/>
                  <a:gd name="T36" fmla="*/ 56 w 86"/>
                  <a:gd name="T37" fmla="*/ 118 h 216"/>
                  <a:gd name="T38" fmla="*/ 54 w 86"/>
                  <a:gd name="T39" fmla="*/ 132 h 216"/>
                  <a:gd name="T40" fmla="*/ 40 w 86"/>
                  <a:gd name="T41" fmla="*/ 150 h 216"/>
                  <a:gd name="T42" fmla="*/ 53 w 86"/>
                  <a:gd name="T43" fmla="*/ 151 h 216"/>
                  <a:gd name="T44" fmla="*/ 40 w 86"/>
                  <a:gd name="T45" fmla="*/ 166 h 216"/>
                  <a:gd name="T46" fmla="*/ 45 w 86"/>
                  <a:gd name="T47" fmla="*/ 174 h 216"/>
                  <a:gd name="T48" fmla="*/ 50 w 86"/>
                  <a:gd name="T49" fmla="*/ 168 h 216"/>
                  <a:gd name="T50" fmla="*/ 43 w 86"/>
                  <a:gd name="T51" fmla="*/ 190 h 216"/>
                  <a:gd name="T52" fmla="*/ 38 w 86"/>
                  <a:gd name="T53" fmla="*/ 194 h 216"/>
                  <a:gd name="T54" fmla="*/ 35 w 86"/>
                  <a:gd name="T55" fmla="*/ 215 h 216"/>
                  <a:gd name="T56" fmla="*/ 46 w 86"/>
                  <a:gd name="T57" fmla="*/ 188 h 216"/>
                  <a:gd name="T58" fmla="*/ 58 w 86"/>
                  <a:gd name="T59" fmla="*/ 190 h 216"/>
                  <a:gd name="T60" fmla="*/ 62 w 86"/>
                  <a:gd name="T61" fmla="*/ 179 h 216"/>
                  <a:gd name="T62" fmla="*/ 55 w 86"/>
                  <a:gd name="T63" fmla="*/ 160 h 216"/>
                  <a:gd name="T64" fmla="*/ 58 w 86"/>
                  <a:gd name="T65" fmla="*/ 145 h 216"/>
                  <a:gd name="T66" fmla="*/ 72 w 86"/>
                  <a:gd name="T67" fmla="*/ 161 h 216"/>
                  <a:gd name="T68" fmla="*/ 67 w 86"/>
                  <a:gd name="T69" fmla="*/ 143 h 216"/>
                  <a:gd name="T70" fmla="*/ 59 w 86"/>
                  <a:gd name="T71" fmla="*/ 128 h 216"/>
                  <a:gd name="T72" fmla="*/ 60 w 86"/>
                  <a:gd name="T73" fmla="*/ 108 h 216"/>
                  <a:gd name="T74" fmla="*/ 63 w 86"/>
                  <a:gd name="T75" fmla="*/ 114 h 216"/>
                  <a:gd name="T76" fmla="*/ 79 w 86"/>
                  <a:gd name="T77" fmla="*/ 131 h 216"/>
                  <a:gd name="T78" fmla="*/ 77 w 86"/>
                  <a:gd name="T79" fmla="*/ 113 h 216"/>
                  <a:gd name="T80" fmla="*/ 60 w 86"/>
                  <a:gd name="T81" fmla="*/ 99 h 216"/>
                  <a:gd name="T82" fmla="*/ 57 w 86"/>
                  <a:gd name="T83" fmla="*/ 82 h 216"/>
                  <a:gd name="T84" fmla="*/ 64 w 86"/>
                  <a:gd name="T85" fmla="*/ 88 h 216"/>
                  <a:gd name="T86" fmla="*/ 81 w 86"/>
                  <a:gd name="T87" fmla="*/ 99 h 216"/>
                  <a:gd name="T88" fmla="*/ 32 w 86"/>
                  <a:gd name="T89" fmla="*/ 101 h 216"/>
                  <a:gd name="T90" fmla="*/ 37 w 86"/>
                  <a:gd name="T91" fmla="*/ 96 h 216"/>
                  <a:gd name="T92" fmla="*/ 38 w 86"/>
                  <a:gd name="T93" fmla="*/ 104 h 216"/>
                  <a:gd name="T94" fmla="*/ 48 w 86"/>
                  <a:gd name="T95" fmla="*/ 90 h 216"/>
                  <a:gd name="T96" fmla="*/ 44 w 86"/>
                  <a:gd name="T97" fmla="*/ 119 h 216"/>
                  <a:gd name="T98" fmla="*/ 36 w 86"/>
                  <a:gd name="T99" fmla="*/ 197 h 216"/>
                  <a:gd name="T100" fmla="*/ 37 w 86"/>
                  <a:gd name="T101" fmla="*/ 196 h 216"/>
                  <a:gd name="T102" fmla="*/ 43 w 86"/>
                  <a:gd name="T103" fmla="*/ 193 h 216"/>
                  <a:gd name="T104" fmla="*/ 58 w 86"/>
                  <a:gd name="T105" fmla="*/ 183 h 216"/>
                  <a:gd name="T106" fmla="*/ 69 w 86"/>
                  <a:gd name="T107" fmla="*/ 113 h 216"/>
                  <a:gd name="T108" fmla="*/ 71 w 86"/>
                  <a:gd name="T109" fmla="*/ 120 h 216"/>
                  <a:gd name="T110" fmla="*/ 74 w 86"/>
                  <a:gd name="T111" fmla="*/ 94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6" h="216">
                    <a:moveTo>
                      <a:pt x="85" y="93"/>
                    </a:moveTo>
                    <a:cubicBezTo>
                      <a:pt x="85" y="92"/>
                      <a:pt x="84" y="90"/>
                      <a:pt x="84" y="89"/>
                    </a:cubicBezTo>
                    <a:cubicBezTo>
                      <a:pt x="84" y="89"/>
                      <a:pt x="84" y="88"/>
                      <a:pt x="83" y="87"/>
                    </a:cubicBezTo>
                    <a:cubicBezTo>
                      <a:pt x="83" y="86"/>
                      <a:pt x="82" y="85"/>
                      <a:pt x="82" y="84"/>
                    </a:cubicBezTo>
                    <a:cubicBezTo>
                      <a:pt x="81" y="83"/>
                      <a:pt x="80" y="82"/>
                      <a:pt x="80" y="81"/>
                    </a:cubicBezTo>
                    <a:cubicBezTo>
                      <a:pt x="78" y="81"/>
                      <a:pt x="77" y="80"/>
                      <a:pt x="76" y="78"/>
                    </a:cubicBezTo>
                    <a:cubicBezTo>
                      <a:pt x="76" y="78"/>
                      <a:pt x="76" y="78"/>
                      <a:pt x="76" y="78"/>
                    </a:cubicBezTo>
                    <a:cubicBezTo>
                      <a:pt x="75" y="77"/>
                      <a:pt x="75" y="77"/>
                      <a:pt x="74" y="76"/>
                    </a:cubicBezTo>
                    <a:cubicBezTo>
                      <a:pt x="73" y="75"/>
                      <a:pt x="72" y="75"/>
                      <a:pt x="70" y="74"/>
                    </a:cubicBezTo>
                    <a:cubicBezTo>
                      <a:pt x="68" y="73"/>
                      <a:pt x="67" y="72"/>
                      <a:pt x="65" y="72"/>
                    </a:cubicBezTo>
                    <a:cubicBezTo>
                      <a:pt x="62" y="71"/>
                      <a:pt x="60" y="70"/>
                      <a:pt x="58" y="70"/>
                    </a:cubicBezTo>
                    <a:cubicBezTo>
                      <a:pt x="57" y="69"/>
                      <a:pt x="56" y="69"/>
                      <a:pt x="55" y="69"/>
                    </a:cubicBezTo>
                    <a:cubicBezTo>
                      <a:pt x="54" y="68"/>
                      <a:pt x="53" y="68"/>
                      <a:pt x="52" y="68"/>
                    </a:cubicBezTo>
                    <a:cubicBezTo>
                      <a:pt x="52" y="68"/>
                      <a:pt x="52" y="68"/>
                      <a:pt x="52" y="68"/>
                    </a:cubicBezTo>
                    <a:cubicBezTo>
                      <a:pt x="52" y="67"/>
                      <a:pt x="52" y="67"/>
                      <a:pt x="51" y="67"/>
                    </a:cubicBezTo>
                    <a:cubicBezTo>
                      <a:pt x="51" y="66"/>
                      <a:pt x="51" y="66"/>
                      <a:pt x="51" y="65"/>
                    </a:cubicBezTo>
                    <a:cubicBezTo>
                      <a:pt x="50" y="64"/>
                      <a:pt x="50" y="62"/>
                      <a:pt x="49" y="61"/>
                    </a:cubicBezTo>
                    <a:cubicBezTo>
                      <a:pt x="49" y="61"/>
                      <a:pt x="49" y="60"/>
                      <a:pt x="49" y="60"/>
                    </a:cubicBezTo>
                    <a:cubicBezTo>
                      <a:pt x="48" y="58"/>
                      <a:pt x="47" y="55"/>
                      <a:pt x="46" y="53"/>
                    </a:cubicBezTo>
                    <a:cubicBezTo>
                      <a:pt x="44" y="50"/>
                      <a:pt x="43" y="47"/>
                      <a:pt x="41" y="44"/>
                    </a:cubicBezTo>
                    <a:cubicBezTo>
                      <a:pt x="40" y="42"/>
                      <a:pt x="39" y="41"/>
                      <a:pt x="38" y="39"/>
                    </a:cubicBezTo>
                    <a:cubicBezTo>
                      <a:pt x="38" y="38"/>
                      <a:pt x="37" y="37"/>
                      <a:pt x="37" y="37"/>
                    </a:cubicBezTo>
                    <a:cubicBezTo>
                      <a:pt x="36" y="36"/>
                      <a:pt x="35" y="35"/>
                      <a:pt x="35" y="34"/>
                    </a:cubicBezTo>
                    <a:cubicBezTo>
                      <a:pt x="35" y="33"/>
                      <a:pt x="34" y="33"/>
                      <a:pt x="34" y="33"/>
                    </a:cubicBezTo>
                    <a:cubicBezTo>
                      <a:pt x="34" y="33"/>
                      <a:pt x="34" y="33"/>
                      <a:pt x="34" y="33"/>
                    </a:cubicBezTo>
                    <a:cubicBezTo>
                      <a:pt x="34" y="33"/>
                      <a:pt x="34" y="32"/>
                      <a:pt x="33" y="32"/>
                    </a:cubicBezTo>
                    <a:cubicBezTo>
                      <a:pt x="33" y="32"/>
                      <a:pt x="33" y="31"/>
                      <a:pt x="33" y="31"/>
                    </a:cubicBezTo>
                    <a:cubicBezTo>
                      <a:pt x="32" y="30"/>
                      <a:pt x="32" y="30"/>
                      <a:pt x="32" y="29"/>
                    </a:cubicBezTo>
                    <a:cubicBezTo>
                      <a:pt x="32" y="29"/>
                      <a:pt x="31" y="29"/>
                      <a:pt x="31" y="29"/>
                    </a:cubicBezTo>
                    <a:cubicBezTo>
                      <a:pt x="32" y="28"/>
                      <a:pt x="31" y="27"/>
                      <a:pt x="30" y="27"/>
                    </a:cubicBezTo>
                    <a:cubicBezTo>
                      <a:pt x="30" y="26"/>
                      <a:pt x="29" y="26"/>
                      <a:pt x="29" y="25"/>
                    </a:cubicBezTo>
                    <a:cubicBezTo>
                      <a:pt x="28" y="25"/>
                      <a:pt x="28" y="24"/>
                      <a:pt x="28" y="24"/>
                    </a:cubicBezTo>
                    <a:cubicBezTo>
                      <a:pt x="27" y="23"/>
                      <a:pt x="27" y="22"/>
                      <a:pt x="26" y="21"/>
                    </a:cubicBezTo>
                    <a:cubicBezTo>
                      <a:pt x="26" y="21"/>
                      <a:pt x="26" y="21"/>
                      <a:pt x="26" y="20"/>
                    </a:cubicBezTo>
                    <a:cubicBezTo>
                      <a:pt x="26" y="20"/>
                      <a:pt x="25" y="20"/>
                      <a:pt x="25" y="19"/>
                    </a:cubicBezTo>
                    <a:cubicBezTo>
                      <a:pt x="25" y="19"/>
                      <a:pt x="25" y="19"/>
                      <a:pt x="24" y="18"/>
                    </a:cubicBezTo>
                    <a:cubicBezTo>
                      <a:pt x="24" y="18"/>
                      <a:pt x="24" y="18"/>
                      <a:pt x="24" y="18"/>
                    </a:cubicBezTo>
                    <a:cubicBezTo>
                      <a:pt x="24" y="18"/>
                      <a:pt x="24" y="18"/>
                      <a:pt x="24" y="18"/>
                    </a:cubicBezTo>
                    <a:cubicBezTo>
                      <a:pt x="24" y="18"/>
                      <a:pt x="24" y="17"/>
                      <a:pt x="23" y="17"/>
                    </a:cubicBezTo>
                    <a:cubicBezTo>
                      <a:pt x="23" y="16"/>
                      <a:pt x="22" y="15"/>
                      <a:pt x="21" y="14"/>
                    </a:cubicBezTo>
                    <a:cubicBezTo>
                      <a:pt x="21" y="14"/>
                      <a:pt x="21" y="14"/>
                      <a:pt x="20" y="14"/>
                    </a:cubicBezTo>
                    <a:cubicBezTo>
                      <a:pt x="20" y="13"/>
                      <a:pt x="19" y="11"/>
                      <a:pt x="18" y="10"/>
                    </a:cubicBezTo>
                    <a:cubicBezTo>
                      <a:pt x="17" y="10"/>
                      <a:pt x="16" y="9"/>
                      <a:pt x="16" y="9"/>
                    </a:cubicBezTo>
                    <a:cubicBezTo>
                      <a:pt x="15" y="8"/>
                      <a:pt x="14" y="8"/>
                      <a:pt x="14" y="7"/>
                    </a:cubicBezTo>
                    <a:cubicBezTo>
                      <a:pt x="14" y="7"/>
                      <a:pt x="13" y="7"/>
                      <a:pt x="13" y="6"/>
                    </a:cubicBezTo>
                    <a:cubicBezTo>
                      <a:pt x="13" y="6"/>
                      <a:pt x="13" y="6"/>
                      <a:pt x="13" y="6"/>
                    </a:cubicBezTo>
                    <a:cubicBezTo>
                      <a:pt x="13" y="6"/>
                      <a:pt x="13" y="6"/>
                      <a:pt x="13" y="6"/>
                    </a:cubicBezTo>
                    <a:cubicBezTo>
                      <a:pt x="12" y="6"/>
                      <a:pt x="11" y="5"/>
                      <a:pt x="11" y="5"/>
                    </a:cubicBezTo>
                    <a:cubicBezTo>
                      <a:pt x="10" y="4"/>
                      <a:pt x="10" y="4"/>
                      <a:pt x="10" y="3"/>
                    </a:cubicBezTo>
                    <a:cubicBezTo>
                      <a:pt x="9" y="3"/>
                      <a:pt x="9" y="3"/>
                      <a:pt x="9" y="3"/>
                    </a:cubicBezTo>
                    <a:cubicBezTo>
                      <a:pt x="9" y="3"/>
                      <a:pt x="9" y="3"/>
                      <a:pt x="9" y="2"/>
                    </a:cubicBezTo>
                    <a:cubicBezTo>
                      <a:pt x="9" y="2"/>
                      <a:pt x="8" y="2"/>
                      <a:pt x="8" y="2"/>
                    </a:cubicBezTo>
                    <a:cubicBezTo>
                      <a:pt x="8" y="2"/>
                      <a:pt x="8" y="2"/>
                      <a:pt x="8" y="2"/>
                    </a:cubicBezTo>
                    <a:cubicBezTo>
                      <a:pt x="8" y="2"/>
                      <a:pt x="8" y="2"/>
                      <a:pt x="8" y="2"/>
                    </a:cubicBezTo>
                    <a:cubicBezTo>
                      <a:pt x="6" y="0"/>
                      <a:pt x="4" y="0"/>
                      <a:pt x="2" y="0"/>
                    </a:cubicBezTo>
                    <a:cubicBezTo>
                      <a:pt x="2" y="0"/>
                      <a:pt x="1" y="0"/>
                      <a:pt x="1" y="1"/>
                    </a:cubicBezTo>
                    <a:cubicBezTo>
                      <a:pt x="1" y="1"/>
                      <a:pt x="1" y="1"/>
                      <a:pt x="1" y="1"/>
                    </a:cubicBezTo>
                    <a:cubicBezTo>
                      <a:pt x="0" y="2"/>
                      <a:pt x="0" y="2"/>
                      <a:pt x="1" y="3"/>
                    </a:cubicBezTo>
                    <a:cubicBezTo>
                      <a:pt x="2" y="4"/>
                      <a:pt x="3" y="5"/>
                      <a:pt x="5" y="6"/>
                    </a:cubicBezTo>
                    <a:cubicBezTo>
                      <a:pt x="5" y="7"/>
                      <a:pt x="6" y="7"/>
                      <a:pt x="7" y="8"/>
                    </a:cubicBezTo>
                    <a:cubicBezTo>
                      <a:pt x="7" y="8"/>
                      <a:pt x="8" y="9"/>
                      <a:pt x="8" y="9"/>
                    </a:cubicBezTo>
                    <a:cubicBezTo>
                      <a:pt x="8" y="9"/>
                      <a:pt x="8" y="9"/>
                      <a:pt x="8" y="10"/>
                    </a:cubicBezTo>
                    <a:cubicBezTo>
                      <a:pt x="9" y="10"/>
                      <a:pt x="9" y="10"/>
                      <a:pt x="9" y="10"/>
                    </a:cubicBezTo>
                    <a:cubicBezTo>
                      <a:pt x="10" y="11"/>
                      <a:pt x="11" y="12"/>
                      <a:pt x="12" y="14"/>
                    </a:cubicBezTo>
                    <a:cubicBezTo>
                      <a:pt x="14" y="15"/>
                      <a:pt x="15" y="17"/>
                      <a:pt x="16" y="18"/>
                    </a:cubicBezTo>
                    <a:cubicBezTo>
                      <a:pt x="16" y="18"/>
                      <a:pt x="16" y="18"/>
                      <a:pt x="16" y="18"/>
                    </a:cubicBezTo>
                    <a:cubicBezTo>
                      <a:pt x="17" y="19"/>
                      <a:pt x="18" y="20"/>
                      <a:pt x="19" y="21"/>
                    </a:cubicBezTo>
                    <a:cubicBezTo>
                      <a:pt x="19" y="21"/>
                      <a:pt x="19" y="22"/>
                      <a:pt x="20" y="22"/>
                    </a:cubicBezTo>
                    <a:cubicBezTo>
                      <a:pt x="20" y="22"/>
                      <a:pt x="20" y="23"/>
                      <a:pt x="21" y="23"/>
                    </a:cubicBezTo>
                    <a:cubicBezTo>
                      <a:pt x="21" y="24"/>
                      <a:pt x="22" y="25"/>
                      <a:pt x="23" y="26"/>
                    </a:cubicBezTo>
                    <a:cubicBezTo>
                      <a:pt x="24" y="27"/>
                      <a:pt x="25" y="28"/>
                      <a:pt x="26" y="29"/>
                    </a:cubicBezTo>
                    <a:cubicBezTo>
                      <a:pt x="28" y="31"/>
                      <a:pt x="30" y="34"/>
                      <a:pt x="32" y="36"/>
                    </a:cubicBezTo>
                    <a:cubicBezTo>
                      <a:pt x="33" y="37"/>
                      <a:pt x="34" y="38"/>
                      <a:pt x="35" y="39"/>
                    </a:cubicBezTo>
                    <a:cubicBezTo>
                      <a:pt x="36" y="40"/>
                      <a:pt x="37" y="42"/>
                      <a:pt x="38" y="43"/>
                    </a:cubicBezTo>
                    <a:cubicBezTo>
                      <a:pt x="38" y="43"/>
                      <a:pt x="38" y="43"/>
                      <a:pt x="38" y="44"/>
                    </a:cubicBezTo>
                    <a:cubicBezTo>
                      <a:pt x="39" y="46"/>
                      <a:pt x="41" y="47"/>
                      <a:pt x="41" y="49"/>
                    </a:cubicBezTo>
                    <a:cubicBezTo>
                      <a:pt x="43" y="52"/>
                      <a:pt x="44" y="55"/>
                      <a:pt x="45" y="58"/>
                    </a:cubicBezTo>
                    <a:cubicBezTo>
                      <a:pt x="46" y="59"/>
                      <a:pt x="46" y="60"/>
                      <a:pt x="47" y="61"/>
                    </a:cubicBezTo>
                    <a:cubicBezTo>
                      <a:pt x="47" y="62"/>
                      <a:pt x="47" y="62"/>
                      <a:pt x="47" y="62"/>
                    </a:cubicBezTo>
                    <a:cubicBezTo>
                      <a:pt x="48" y="64"/>
                      <a:pt x="48" y="65"/>
                      <a:pt x="49" y="66"/>
                    </a:cubicBezTo>
                    <a:cubicBezTo>
                      <a:pt x="49" y="67"/>
                      <a:pt x="49" y="67"/>
                      <a:pt x="49" y="68"/>
                    </a:cubicBezTo>
                    <a:cubicBezTo>
                      <a:pt x="49" y="68"/>
                      <a:pt x="49" y="68"/>
                      <a:pt x="49" y="69"/>
                    </a:cubicBezTo>
                    <a:cubicBezTo>
                      <a:pt x="50" y="70"/>
                      <a:pt x="50" y="70"/>
                      <a:pt x="49" y="70"/>
                    </a:cubicBezTo>
                    <a:cubicBezTo>
                      <a:pt x="49" y="70"/>
                      <a:pt x="49" y="71"/>
                      <a:pt x="49" y="71"/>
                    </a:cubicBezTo>
                    <a:cubicBezTo>
                      <a:pt x="49" y="71"/>
                      <a:pt x="49" y="71"/>
                      <a:pt x="49" y="71"/>
                    </a:cubicBezTo>
                    <a:cubicBezTo>
                      <a:pt x="49" y="71"/>
                      <a:pt x="49" y="71"/>
                      <a:pt x="49" y="71"/>
                    </a:cubicBezTo>
                    <a:cubicBezTo>
                      <a:pt x="49" y="71"/>
                      <a:pt x="49" y="70"/>
                      <a:pt x="49" y="70"/>
                    </a:cubicBezTo>
                    <a:cubicBezTo>
                      <a:pt x="47" y="70"/>
                      <a:pt x="46" y="71"/>
                      <a:pt x="47" y="72"/>
                    </a:cubicBezTo>
                    <a:cubicBezTo>
                      <a:pt x="46" y="73"/>
                      <a:pt x="46" y="74"/>
                      <a:pt x="46" y="74"/>
                    </a:cubicBezTo>
                    <a:cubicBezTo>
                      <a:pt x="45" y="75"/>
                      <a:pt x="45" y="76"/>
                      <a:pt x="44" y="77"/>
                    </a:cubicBezTo>
                    <a:cubicBezTo>
                      <a:pt x="44" y="77"/>
                      <a:pt x="44" y="77"/>
                      <a:pt x="44" y="78"/>
                    </a:cubicBezTo>
                    <a:cubicBezTo>
                      <a:pt x="42" y="79"/>
                      <a:pt x="41" y="80"/>
                      <a:pt x="40" y="82"/>
                    </a:cubicBezTo>
                    <a:cubicBezTo>
                      <a:pt x="39" y="83"/>
                      <a:pt x="37" y="84"/>
                      <a:pt x="36" y="85"/>
                    </a:cubicBezTo>
                    <a:cubicBezTo>
                      <a:pt x="36" y="85"/>
                      <a:pt x="35" y="86"/>
                      <a:pt x="34" y="86"/>
                    </a:cubicBezTo>
                    <a:cubicBezTo>
                      <a:pt x="34" y="87"/>
                      <a:pt x="33" y="87"/>
                      <a:pt x="32" y="88"/>
                    </a:cubicBezTo>
                    <a:cubicBezTo>
                      <a:pt x="31" y="89"/>
                      <a:pt x="30" y="90"/>
                      <a:pt x="30" y="91"/>
                    </a:cubicBezTo>
                    <a:cubicBezTo>
                      <a:pt x="29" y="93"/>
                      <a:pt x="28" y="94"/>
                      <a:pt x="28" y="96"/>
                    </a:cubicBezTo>
                    <a:cubicBezTo>
                      <a:pt x="27" y="97"/>
                      <a:pt x="27" y="97"/>
                      <a:pt x="27" y="98"/>
                    </a:cubicBezTo>
                    <a:cubicBezTo>
                      <a:pt x="27" y="99"/>
                      <a:pt x="26" y="100"/>
                      <a:pt x="27" y="102"/>
                    </a:cubicBezTo>
                    <a:cubicBezTo>
                      <a:pt x="27" y="103"/>
                      <a:pt x="27" y="104"/>
                      <a:pt x="27" y="106"/>
                    </a:cubicBezTo>
                    <a:cubicBezTo>
                      <a:pt x="27" y="106"/>
                      <a:pt x="28" y="106"/>
                      <a:pt x="28" y="107"/>
                    </a:cubicBezTo>
                    <a:cubicBezTo>
                      <a:pt x="28" y="108"/>
                      <a:pt x="30" y="109"/>
                      <a:pt x="32" y="109"/>
                    </a:cubicBezTo>
                    <a:cubicBezTo>
                      <a:pt x="33" y="109"/>
                      <a:pt x="34" y="108"/>
                      <a:pt x="34" y="108"/>
                    </a:cubicBezTo>
                    <a:cubicBezTo>
                      <a:pt x="35" y="108"/>
                      <a:pt x="36" y="107"/>
                      <a:pt x="37" y="106"/>
                    </a:cubicBezTo>
                    <a:cubicBezTo>
                      <a:pt x="38" y="106"/>
                      <a:pt x="38" y="106"/>
                      <a:pt x="39" y="105"/>
                    </a:cubicBezTo>
                    <a:cubicBezTo>
                      <a:pt x="39" y="105"/>
                      <a:pt x="39" y="105"/>
                      <a:pt x="39" y="105"/>
                    </a:cubicBezTo>
                    <a:cubicBezTo>
                      <a:pt x="40" y="104"/>
                      <a:pt x="40" y="104"/>
                      <a:pt x="41" y="103"/>
                    </a:cubicBezTo>
                    <a:cubicBezTo>
                      <a:pt x="42" y="102"/>
                      <a:pt x="43" y="101"/>
                      <a:pt x="44" y="100"/>
                    </a:cubicBezTo>
                    <a:cubicBezTo>
                      <a:pt x="44" y="99"/>
                      <a:pt x="45" y="98"/>
                      <a:pt x="45" y="96"/>
                    </a:cubicBezTo>
                    <a:cubicBezTo>
                      <a:pt x="46" y="96"/>
                      <a:pt x="46" y="96"/>
                      <a:pt x="46" y="95"/>
                    </a:cubicBezTo>
                    <a:cubicBezTo>
                      <a:pt x="46" y="95"/>
                      <a:pt x="47" y="95"/>
                      <a:pt x="47" y="94"/>
                    </a:cubicBezTo>
                    <a:cubicBezTo>
                      <a:pt x="47" y="93"/>
                      <a:pt x="48" y="92"/>
                      <a:pt x="48" y="90"/>
                    </a:cubicBezTo>
                    <a:cubicBezTo>
                      <a:pt x="49" y="90"/>
                      <a:pt x="49" y="89"/>
                      <a:pt x="49" y="89"/>
                    </a:cubicBezTo>
                    <a:cubicBezTo>
                      <a:pt x="49" y="88"/>
                      <a:pt x="50" y="87"/>
                      <a:pt x="50" y="87"/>
                    </a:cubicBezTo>
                    <a:cubicBezTo>
                      <a:pt x="50" y="86"/>
                      <a:pt x="50" y="86"/>
                      <a:pt x="50" y="86"/>
                    </a:cubicBezTo>
                    <a:cubicBezTo>
                      <a:pt x="50" y="84"/>
                      <a:pt x="50" y="82"/>
                      <a:pt x="51" y="81"/>
                    </a:cubicBezTo>
                    <a:cubicBezTo>
                      <a:pt x="51" y="80"/>
                      <a:pt x="51" y="80"/>
                      <a:pt x="51" y="80"/>
                    </a:cubicBezTo>
                    <a:cubicBezTo>
                      <a:pt x="51" y="79"/>
                      <a:pt x="51" y="78"/>
                      <a:pt x="51" y="76"/>
                    </a:cubicBezTo>
                    <a:cubicBezTo>
                      <a:pt x="51" y="76"/>
                      <a:pt x="51" y="75"/>
                      <a:pt x="51" y="74"/>
                    </a:cubicBezTo>
                    <a:cubicBezTo>
                      <a:pt x="52" y="76"/>
                      <a:pt x="52" y="77"/>
                      <a:pt x="52" y="79"/>
                    </a:cubicBezTo>
                    <a:cubicBezTo>
                      <a:pt x="53" y="81"/>
                      <a:pt x="53" y="83"/>
                      <a:pt x="54" y="84"/>
                    </a:cubicBezTo>
                    <a:cubicBezTo>
                      <a:pt x="54" y="85"/>
                      <a:pt x="54" y="85"/>
                      <a:pt x="54" y="86"/>
                    </a:cubicBezTo>
                    <a:cubicBezTo>
                      <a:pt x="54" y="86"/>
                      <a:pt x="54" y="87"/>
                      <a:pt x="54" y="87"/>
                    </a:cubicBezTo>
                    <a:cubicBezTo>
                      <a:pt x="54" y="89"/>
                      <a:pt x="54" y="90"/>
                      <a:pt x="55" y="91"/>
                    </a:cubicBezTo>
                    <a:cubicBezTo>
                      <a:pt x="55" y="91"/>
                      <a:pt x="55" y="91"/>
                      <a:pt x="55" y="91"/>
                    </a:cubicBezTo>
                    <a:cubicBezTo>
                      <a:pt x="55" y="91"/>
                      <a:pt x="55" y="91"/>
                      <a:pt x="55" y="91"/>
                    </a:cubicBezTo>
                    <a:cubicBezTo>
                      <a:pt x="55" y="91"/>
                      <a:pt x="55" y="91"/>
                      <a:pt x="55" y="91"/>
                    </a:cubicBezTo>
                    <a:cubicBezTo>
                      <a:pt x="55" y="92"/>
                      <a:pt x="55" y="92"/>
                      <a:pt x="55" y="93"/>
                    </a:cubicBezTo>
                    <a:cubicBezTo>
                      <a:pt x="55" y="93"/>
                      <a:pt x="55" y="93"/>
                      <a:pt x="55" y="93"/>
                    </a:cubicBezTo>
                    <a:cubicBezTo>
                      <a:pt x="55" y="94"/>
                      <a:pt x="55" y="95"/>
                      <a:pt x="55" y="96"/>
                    </a:cubicBezTo>
                    <a:cubicBezTo>
                      <a:pt x="55" y="96"/>
                      <a:pt x="55" y="96"/>
                      <a:pt x="55" y="97"/>
                    </a:cubicBezTo>
                    <a:cubicBezTo>
                      <a:pt x="55" y="98"/>
                      <a:pt x="54" y="99"/>
                      <a:pt x="54" y="100"/>
                    </a:cubicBezTo>
                    <a:cubicBezTo>
                      <a:pt x="54" y="101"/>
                      <a:pt x="53" y="102"/>
                      <a:pt x="52" y="103"/>
                    </a:cubicBezTo>
                    <a:cubicBezTo>
                      <a:pt x="52" y="103"/>
                      <a:pt x="51" y="104"/>
                      <a:pt x="51" y="105"/>
                    </a:cubicBezTo>
                    <a:cubicBezTo>
                      <a:pt x="50" y="106"/>
                      <a:pt x="49" y="107"/>
                      <a:pt x="48" y="108"/>
                    </a:cubicBezTo>
                    <a:cubicBezTo>
                      <a:pt x="48" y="109"/>
                      <a:pt x="47" y="109"/>
                      <a:pt x="47" y="110"/>
                    </a:cubicBezTo>
                    <a:cubicBezTo>
                      <a:pt x="47" y="110"/>
                      <a:pt x="46" y="111"/>
                      <a:pt x="45" y="112"/>
                    </a:cubicBezTo>
                    <a:cubicBezTo>
                      <a:pt x="44" y="112"/>
                      <a:pt x="44" y="113"/>
                      <a:pt x="44" y="114"/>
                    </a:cubicBezTo>
                    <a:cubicBezTo>
                      <a:pt x="43" y="114"/>
                      <a:pt x="43" y="115"/>
                      <a:pt x="42" y="116"/>
                    </a:cubicBezTo>
                    <a:cubicBezTo>
                      <a:pt x="41" y="117"/>
                      <a:pt x="41" y="119"/>
                      <a:pt x="40" y="120"/>
                    </a:cubicBezTo>
                    <a:cubicBezTo>
                      <a:pt x="39" y="121"/>
                      <a:pt x="39" y="123"/>
                      <a:pt x="39" y="124"/>
                    </a:cubicBezTo>
                    <a:cubicBezTo>
                      <a:pt x="40" y="125"/>
                      <a:pt x="41" y="126"/>
                      <a:pt x="42" y="128"/>
                    </a:cubicBezTo>
                    <a:cubicBezTo>
                      <a:pt x="42" y="128"/>
                      <a:pt x="42" y="129"/>
                      <a:pt x="42" y="129"/>
                    </a:cubicBezTo>
                    <a:cubicBezTo>
                      <a:pt x="43" y="129"/>
                      <a:pt x="43" y="130"/>
                      <a:pt x="44" y="130"/>
                    </a:cubicBezTo>
                    <a:cubicBezTo>
                      <a:pt x="45" y="130"/>
                      <a:pt x="47" y="130"/>
                      <a:pt x="48" y="129"/>
                    </a:cubicBezTo>
                    <a:cubicBezTo>
                      <a:pt x="48" y="128"/>
                      <a:pt x="50" y="128"/>
                      <a:pt x="50" y="127"/>
                    </a:cubicBezTo>
                    <a:cubicBezTo>
                      <a:pt x="50" y="127"/>
                      <a:pt x="51" y="126"/>
                      <a:pt x="52" y="126"/>
                    </a:cubicBezTo>
                    <a:cubicBezTo>
                      <a:pt x="52" y="126"/>
                      <a:pt x="52" y="125"/>
                      <a:pt x="52" y="125"/>
                    </a:cubicBezTo>
                    <a:cubicBezTo>
                      <a:pt x="53" y="124"/>
                      <a:pt x="54" y="123"/>
                      <a:pt x="55" y="121"/>
                    </a:cubicBezTo>
                    <a:cubicBezTo>
                      <a:pt x="55" y="121"/>
                      <a:pt x="55" y="120"/>
                      <a:pt x="56" y="120"/>
                    </a:cubicBezTo>
                    <a:cubicBezTo>
                      <a:pt x="56" y="119"/>
                      <a:pt x="56" y="119"/>
                      <a:pt x="56" y="118"/>
                    </a:cubicBezTo>
                    <a:cubicBezTo>
                      <a:pt x="56" y="118"/>
                      <a:pt x="56" y="118"/>
                      <a:pt x="56" y="118"/>
                    </a:cubicBezTo>
                    <a:cubicBezTo>
                      <a:pt x="56" y="118"/>
                      <a:pt x="56" y="118"/>
                      <a:pt x="56" y="119"/>
                    </a:cubicBezTo>
                    <a:cubicBezTo>
                      <a:pt x="56" y="119"/>
                      <a:pt x="56" y="120"/>
                      <a:pt x="56" y="121"/>
                    </a:cubicBezTo>
                    <a:cubicBezTo>
                      <a:pt x="56" y="122"/>
                      <a:pt x="56" y="123"/>
                      <a:pt x="56" y="124"/>
                    </a:cubicBezTo>
                    <a:cubicBezTo>
                      <a:pt x="56" y="124"/>
                      <a:pt x="56" y="124"/>
                      <a:pt x="56" y="124"/>
                    </a:cubicBezTo>
                    <a:cubicBezTo>
                      <a:pt x="56" y="125"/>
                      <a:pt x="56" y="126"/>
                      <a:pt x="56" y="127"/>
                    </a:cubicBezTo>
                    <a:cubicBezTo>
                      <a:pt x="55" y="128"/>
                      <a:pt x="55" y="128"/>
                      <a:pt x="55" y="128"/>
                    </a:cubicBezTo>
                    <a:cubicBezTo>
                      <a:pt x="55" y="129"/>
                      <a:pt x="55" y="129"/>
                      <a:pt x="55" y="130"/>
                    </a:cubicBezTo>
                    <a:cubicBezTo>
                      <a:pt x="54" y="131"/>
                      <a:pt x="54" y="131"/>
                      <a:pt x="54" y="132"/>
                    </a:cubicBezTo>
                    <a:cubicBezTo>
                      <a:pt x="53" y="132"/>
                      <a:pt x="53" y="133"/>
                      <a:pt x="52" y="134"/>
                    </a:cubicBezTo>
                    <a:cubicBezTo>
                      <a:pt x="51" y="135"/>
                      <a:pt x="49" y="136"/>
                      <a:pt x="48" y="137"/>
                    </a:cubicBezTo>
                    <a:cubicBezTo>
                      <a:pt x="47" y="138"/>
                      <a:pt x="46" y="139"/>
                      <a:pt x="45" y="140"/>
                    </a:cubicBezTo>
                    <a:cubicBezTo>
                      <a:pt x="45" y="141"/>
                      <a:pt x="44" y="142"/>
                      <a:pt x="43" y="142"/>
                    </a:cubicBezTo>
                    <a:cubicBezTo>
                      <a:pt x="43" y="142"/>
                      <a:pt x="43" y="143"/>
                      <a:pt x="43" y="143"/>
                    </a:cubicBezTo>
                    <a:cubicBezTo>
                      <a:pt x="43" y="143"/>
                      <a:pt x="42" y="144"/>
                      <a:pt x="42" y="144"/>
                    </a:cubicBezTo>
                    <a:cubicBezTo>
                      <a:pt x="42" y="144"/>
                      <a:pt x="42" y="144"/>
                      <a:pt x="42" y="144"/>
                    </a:cubicBezTo>
                    <a:cubicBezTo>
                      <a:pt x="40" y="145"/>
                      <a:pt x="39" y="148"/>
                      <a:pt x="40" y="150"/>
                    </a:cubicBezTo>
                    <a:cubicBezTo>
                      <a:pt x="41" y="151"/>
                      <a:pt x="41" y="151"/>
                      <a:pt x="42" y="152"/>
                    </a:cubicBezTo>
                    <a:cubicBezTo>
                      <a:pt x="43" y="152"/>
                      <a:pt x="44" y="153"/>
                      <a:pt x="46" y="152"/>
                    </a:cubicBezTo>
                    <a:cubicBezTo>
                      <a:pt x="47" y="152"/>
                      <a:pt x="47" y="152"/>
                      <a:pt x="48" y="151"/>
                    </a:cubicBezTo>
                    <a:cubicBezTo>
                      <a:pt x="48" y="151"/>
                      <a:pt x="49" y="151"/>
                      <a:pt x="49" y="151"/>
                    </a:cubicBezTo>
                    <a:cubicBezTo>
                      <a:pt x="50" y="150"/>
                      <a:pt x="50" y="150"/>
                      <a:pt x="51" y="150"/>
                    </a:cubicBezTo>
                    <a:cubicBezTo>
                      <a:pt x="52" y="150"/>
                      <a:pt x="53" y="150"/>
                      <a:pt x="53" y="149"/>
                    </a:cubicBezTo>
                    <a:cubicBezTo>
                      <a:pt x="54" y="149"/>
                      <a:pt x="53" y="149"/>
                      <a:pt x="54" y="149"/>
                    </a:cubicBezTo>
                    <a:cubicBezTo>
                      <a:pt x="53" y="150"/>
                      <a:pt x="53" y="151"/>
                      <a:pt x="53" y="151"/>
                    </a:cubicBezTo>
                    <a:cubicBezTo>
                      <a:pt x="53" y="152"/>
                      <a:pt x="53" y="154"/>
                      <a:pt x="53" y="155"/>
                    </a:cubicBezTo>
                    <a:cubicBezTo>
                      <a:pt x="53" y="155"/>
                      <a:pt x="53" y="155"/>
                      <a:pt x="53" y="155"/>
                    </a:cubicBezTo>
                    <a:cubicBezTo>
                      <a:pt x="53" y="155"/>
                      <a:pt x="53" y="155"/>
                      <a:pt x="53" y="155"/>
                    </a:cubicBezTo>
                    <a:cubicBezTo>
                      <a:pt x="53" y="156"/>
                      <a:pt x="52" y="156"/>
                      <a:pt x="52" y="157"/>
                    </a:cubicBezTo>
                    <a:cubicBezTo>
                      <a:pt x="52" y="157"/>
                      <a:pt x="52" y="157"/>
                      <a:pt x="52" y="157"/>
                    </a:cubicBezTo>
                    <a:cubicBezTo>
                      <a:pt x="51" y="157"/>
                      <a:pt x="50" y="158"/>
                      <a:pt x="50" y="159"/>
                    </a:cubicBezTo>
                    <a:cubicBezTo>
                      <a:pt x="48" y="161"/>
                      <a:pt x="45" y="163"/>
                      <a:pt x="43" y="164"/>
                    </a:cubicBezTo>
                    <a:cubicBezTo>
                      <a:pt x="42" y="165"/>
                      <a:pt x="41" y="165"/>
                      <a:pt x="40" y="166"/>
                    </a:cubicBezTo>
                    <a:cubicBezTo>
                      <a:pt x="38" y="166"/>
                      <a:pt x="37" y="167"/>
                      <a:pt x="36" y="169"/>
                    </a:cubicBezTo>
                    <a:cubicBezTo>
                      <a:pt x="35" y="170"/>
                      <a:pt x="34" y="171"/>
                      <a:pt x="33" y="172"/>
                    </a:cubicBezTo>
                    <a:cubicBezTo>
                      <a:pt x="32" y="175"/>
                      <a:pt x="33" y="177"/>
                      <a:pt x="35" y="179"/>
                    </a:cubicBezTo>
                    <a:cubicBezTo>
                      <a:pt x="35" y="179"/>
                      <a:pt x="35" y="179"/>
                      <a:pt x="35" y="180"/>
                    </a:cubicBezTo>
                    <a:cubicBezTo>
                      <a:pt x="36" y="181"/>
                      <a:pt x="38" y="181"/>
                      <a:pt x="39" y="180"/>
                    </a:cubicBezTo>
                    <a:cubicBezTo>
                      <a:pt x="40" y="179"/>
                      <a:pt x="41" y="178"/>
                      <a:pt x="42" y="177"/>
                    </a:cubicBezTo>
                    <a:cubicBezTo>
                      <a:pt x="42" y="177"/>
                      <a:pt x="42" y="177"/>
                      <a:pt x="42" y="177"/>
                    </a:cubicBezTo>
                    <a:cubicBezTo>
                      <a:pt x="44" y="176"/>
                      <a:pt x="45" y="175"/>
                      <a:pt x="45" y="174"/>
                    </a:cubicBezTo>
                    <a:cubicBezTo>
                      <a:pt x="46" y="173"/>
                      <a:pt x="46" y="173"/>
                      <a:pt x="47" y="172"/>
                    </a:cubicBezTo>
                    <a:cubicBezTo>
                      <a:pt x="47" y="171"/>
                      <a:pt x="47" y="170"/>
                      <a:pt x="47" y="169"/>
                    </a:cubicBezTo>
                    <a:cubicBezTo>
                      <a:pt x="47" y="169"/>
                      <a:pt x="47" y="168"/>
                      <a:pt x="47" y="168"/>
                    </a:cubicBezTo>
                    <a:cubicBezTo>
                      <a:pt x="48" y="167"/>
                      <a:pt x="49" y="166"/>
                      <a:pt x="50" y="165"/>
                    </a:cubicBezTo>
                    <a:cubicBezTo>
                      <a:pt x="50" y="164"/>
                      <a:pt x="51" y="164"/>
                      <a:pt x="51" y="162"/>
                    </a:cubicBezTo>
                    <a:cubicBezTo>
                      <a:pt x="50" y="162"/>
                      <a:pt x="51" y="162"/>
                      <a:pt x="51" y="161"/>
                    </a:cubicBezTo>
                    <a:cubicBezTo>
                      <a:pt x="51" y="162"/>
                      <a:pt x="51" y="162"/>
                      <a:pt x="51" y="162"/>
                    </a:cubicBezTo>
                    <a:cubicBezTo>
                      <a:pt x="51" y="164"/>
                      <a:pt x="50" y="166"/>
                      <a:pt x="50" y="168"/>
                    </a:cubicBezTo>
                    <a:cubicBezTo>
                      <a:pt x="50" y="169"/>
                      <a:pt x="49" y="170"/>
                      <a:pt x="49" y="171"/>
                    </a:cubicBezTo>
                    <a:cubicBezTo>
                      <a:pt x="49" y="172"/>
                      <a:pt x="48" y="173"/>
                      <a:pt x="48" y="175"/>
                    </a:cubicBezTo>
                    <a:cubicBezTo>
                      <a:pt x="47" y="176"/>
                      <a:pt x="47" y="177"/>
                      <a:pt x="47" y="177"/>
                    </a:cubicBezTo>
                    <a:cubicBezTo>
                      <a:pt x="47" y="178"/>
                      <a:pt x="46" y="179"/>
                      <a:pt x="46" y="180"/>
                    </a:cubicBezTo>
                    <a:cubicBezTo>
                      <a:pt x="45" y="181"/>
                      <a:pt x="45" y="183"/>
                      <a:pt x="44" y="184"/>
                    </a:cubicBezTo>
                    <a:cubicBezTo>
                      <a:pt x="44" y="185"/>
                      <a:pt x="43" y="186"/>
                      <a:pt x="43" y="188"/>
                    </a:cubicBezTo>
                    <a:cubicBezTo>
                      <a:pt x="43" y="188"/>
                      <a:pt x="43" y="189"/>
                      <a:pt x="43" y="189"/>
                    </a:cubicBezTo>
                    <a:cubicBezTo>
                      <a:pt x="43" y="189"/>
                      <a:pt x="43" y="190"/>
                      <a:pt x="43" y="190"/>
                    </a:cubicBezTo>
                    <a:cubicBezTo>
                      <a:pt x="42" y="190"/>
                      <a:pt x="42" y="190"/>
                      <a:pt x="42" y="190"/>
                    </a:cubicBezTo>
                    <a:cubicBezTo>
                      <a:pt x="42" y="190"/>
                      <a:pt x="42" y="190"/>
                      <a:pt x="42" y="190"/>
                    </a:cubicBezTo>
                    <a:cubicBezTo>
                      <a:pt x="42" y="190"/>
                      <a:pt x="42" y="190"/>
                      <a:pt x="42" y="191"/>
                    </a:cubicBezTo>
                    <a:cubicBezTo>
                      <a:pt x="42" y="191"/>
                      <a:pt x="41" y="191"/>
                      <a:pt x="41" y="191"/>
                    </a:cubicBezTo>
                    <a:cubicBezTo>
                      <a:pt x="40" y="192"/>
                      <a:pt x="40" y="193"/>
                      <a:pt x="39" y="194"/>
                    </a:cubicBezTo>
                    <a:cubicBezTo>
                      <a:pt x="39" y="194"/>
                      <a:pt x="39" y="194"/>
                      <a:pt x="39" y="194"/>
                    </a:cubicBezTo>
                    <a:cubicBezTo>
                      <a:pt x="38" y="194"/>
                      <a:pt x="38" y="194"/>
                      <a:pt x="38" y="194"/>
                    </a:cubicBezTo>
                    <a:cubicBezTo>
                      <a:pt x="38" y="194"/>
                      <a:pt x="38" y="194"/>
                      <a:pt x="38" y="194"/>
                    </a:cubicBezTo>
                    <a:cubicBezTo>
                      <a:pt x="37" y="194"/>
                      <a:pt x="37" y="194"/>
                      <a:pt x="37" y="194"/>
                    </a:cubicBezTo>
                    <a:cubicBezTo>
                      <a:pt x="36" y="195"/>
                      <a:pt x="35" y="196"/>
                      <a:pt x="34" y="196"/>
                    </a:cubicBezTo>
                    <a:cubicBezTo>
                      <a:pt x="33" y="197"/>
                      <a:pt x="33" y="198"/>
                      <a:pt x="32" y="200"/>
                    </a:cubicBezTo>
                    <a:cubicBezTo>
                      <a:pt x="32" y="201"/>
                      <a:pt x="31" y="202"/>
                      <a:pt x="31" y="203"/>
                    </a:cubicBezTo>
                    <a:cubicBezTo>
                      <a:pt x="31" y="204"/>
                      <a:pt x="30" y="205"/>
                      <a:pt x="30" y="206"/>
                    </a:cubicBezTo>
                    <a:cubicBezTo>
                      <a:pt x="30" y="208"/>
                      <a:pt x="29" y="211"/>
                      <a:pt x="30" y="214"/>
                    </a:cubicBezTo>
                    <a:cubicBezTo>
                      <a:pt x="31" y="215"/>
                      <a:pt x="32" y="215"/>
                      <a:pt x="33" y="215"/>
                    </a:cubicBezTo>
                    <a:cubicBezTo>
                      <a:pt x="34" y="215"/>
                      <a:pt x="34" y="216"/>
                      <a:pt x="35" y="215"/>
                    </a:cubicBezTo>
                    <a:cubicBezTo>
                      <a:pt x="36" y="215"/>
                      <a:pt x="36" y="215"/>
                      <a:pt x="37" y="214"/>
                    </a:cubicBezTo>
                    <a:cubicBezTo>
                      <a:pt x="37" y="213"/>
                      <a:pt x="38" y="212"/>
                      <a:pt x="39" y="212"/>
                    </a:cubicBezTo>
                    <a:cubicBezTo>
                      <a:pt x="39" y="210"/>
                      <a:pt x="40" y="208"/>
                      <a:pt x="41" y="207"/>
                    </a:cubicBezTo>
                    <a:cubicBezTo>
                      <a:pt x="42" y="204"/>
                      <a:pt x="42" y="202"/>
                      <a:pt x="42" y="200"/>
                    </a:cubicBezTo>
                    <a:cubicBezTo>
                      <a:pt x="42" y="199"/>
                      <a:pt x="42" y="199"/>
                      <a:pt x="42" y="198"/>
                    </a:cubicBezTo>
                    <a:cubicBezTo>
                      <a:pt x="43" y="196"/>
                      <a:pt x="44" y="195"/>
                      <a:pt x="44" y="193"/>
                    </a:cubicBezTo>
                    <a:cubicBezTo>
                      <a:pt x="45" y="192"/>
                      <a:pt x="45" y="190"/>
                      <a:pt x="46" y="189"/>
                    </a:cubicBezTo>
                    <a:cubicBezTo>
                      <a:pt x="46" y="189"/>
                      <a:pt x="46" y="188"/>
                      <a:pt x="46" y="188"/>
                    </a:cubicBezTo>
                    <a:cubicBezTo>
                      <a:pt x="47" y="185"/>
                      <a:pt x="48" y="182"/>
                      <a:pt x="49" y="179"/>
                    </a:cubicBezTo>
                    <a:cubicBezTo>
                      <a:pt x="50" y="178"/>
                      <a:pt x="51" y="176"/>
                      <a:pt x="51" y="175"/>
                    </a:cubicBezTo>
                    <a:cubicBezTo>
                      <a:pt x="51" y="176"/>
                      <a:pt x="52" y="179"/>
                      <a:pt x="52" y="181"/>
                    </a:cubicBezTo>
                    <a:cubicBezTo>
                      <a:pt x="53" y="182"/>
                      <a:pt x="53" y="183"/>
                      <a:pt x="53" y="185"/>
                    </a:cubicBezTo>
                    <a:cubicBezTo>
                      <a:pt x="54" y="185"/>
                      <a:pt x="54" y="186"/>
                      <a:pt x="54" y="187"/>
                    </a:cubicBezTo>
                    <a:cubicBezTo>
                      <a:pt x="54" y="187"/>
                      <a:pt x="54" y="187"/>
                      <a:pt x="54" y="187"/>
                    </a:cubicBezTo>
                    <a:cubicBezTo>
                      <a:pt x="55" y="188"/>
                      <a:pt x="56" y="189"/>
                      <a:pt x="57" y="189"/>
                    </a:cubicBezTo>
                    <a:cubicBezTo>
                      <a:pt x="57" y="190"/>
                      <a:pt x="58" y="190"/>
                      <a:pt x="58" y="190"/>
                    </a:cubicBezTo>
                    <a:cubicBezTo>
                      <a:pt x="60" y="191"/>
                      <a:pt x="63" y="189"/>
                      <a:pt x="63" y="187"/>
                    </a:cubicBezTo>
                    <a:cubicBezTo>
                      <a:pt x="63" y="187"/>
                      <a:pt x="63" y="186"/>
                      <a:pt x="63" y="185"/>
                    </a:cubicBezTo>
                    <a:cubicBezTo>
                      <a:pt x="63" y="184"/>
                      <a:pt x="62" y="182"/>
                      <a:pt x="62" y="181"/>
                    </a:cubicBezTo>
                    <a:cubicBezTo>
                      <a:pt x="62" y="181"/>
                      <a:pt x="62" y="181"/>
                      <a:pt x="61" y="181"/>
                    </a:cubicBezTo>
                    <a:cubicBezTo>
                      <a:pt x="61" y="181"/>
                      <a:pt x="61" y="181"/>
                      <a:pt x="61" y="181"/>
                    </a:cubicBezTo>
                    <a:cubicBezTo>
                      <a:pt x="61" y="181"/>
                      <a:pt x="61" y="181"/>
                      <a:pt x="61" y="181"/>
                    </a:cubicBezTo>
                    <a:cubicBezTo>
                      <a:pt x="62" y="181"/>
                      <a:pt x="62" y="181"/>
                      <a:pt x="62" y="181"/>
                    </a:cubicBezTo>
                    <a:cubicBezTo>
                      <a:pt x="62" y="180"/>
                      <a:pt x="62" y="180"/>
                      <a:pt x="62" y="179"/>
                    </a:cubicBezTo>
                    <a:cubicBezTo>
                      <a:pt x="62" y="177"/>
                      <a:pt x="61" y="176"/>
                      <a:pt x="61" y="174"/>
                    </a:cubicBezTo>
                    <a:cubicBezTo>
                      <a:pt x="61" y="174"/>
                      <a:pt x="60" y="173"/>
                      <a:pt x="60" y="172"/>
                    </a:cubicBezTo>
                    <a:cubicBezTo>
                      <a:pt x="60" y="172"/>
                      <a:pt x="60" y="172"/>
                      <a:pt x="60" y="171"/>
                    </a:cubicBezTo>
                    <a:cubicBezTo>
                      <a:pt x="59" y="169"/>
                      <a:pt x="59" y="167"/>
                      <a:pt x="58" y="166"/>
                    </a:cubicBezTo>
                    <a:cubicBezTo>
                      <a:pt x="57" y="166"/>
                      <a:pt x="57" y="165"/>
                      <a:pt x="57" y="165"/>
                    </a:cubicBezTo>
                    <a:cubicBezTo>
                      <a:pt x="57" y="165"/>
                      <a:pt x="57" y="164"/>
                      <a:pt x="57" y="164"/>
                    </a:cubicBezTo>
                    <a:cubicBezTo>
                      <a:pt x="56" y="163"/>
                      <a:pt x="56" y="162"/>
                      <a:pt x="56" y="162"/>
                    </a:cubicBezTo>
                    <a:cubicBezTo>
                      <a:pt x="55" y="161"/>
                      <a:pt x="55" y="161"/>
                      <a:pt x="55" y="160"/>
                    </a:cubicBezTo>
                    <a:cubicBezTo>
                      <a:pt x="55" y="160"/>
                      <a:pt x="55" y="159"/>
                      <a:pt x="55" y="158"/>
                    </a:cubicBezTo>
                    <a:cubicBezTo>
                      <a:pt x="55" y="158"/>
                      <a:pt x="56" y="157"/>
                      <a:pt x="56" y="156"/>
                    </a:cubicBezTo>
                    <a:cubicBezTo>
                      <a:pt x="56" y="156"/>
                      <a:pt x="56" y="156"/>
                      <a:pt x="56" y="156"/>
                    </a:cubicBezTo>
                    <a:cubicBezTo>
                      <a:pt x="56" y="154"/>
                      <a:pt x="56" y="153"/>
                      <a:pt x="56" y="151"/>
                    </a:cubicBezTo>
                    <a:cubicBezTo>
                      <a:pt x="56" y="151"/>
                      <a:pt x="57" y="151"/>
                      <a:pt x="57" y="150"/>
                    </a:cubicBezTo>
                    <a:cubicBezTo>
                      <a:pt x="57" y="150"/>
                      <a:pt x="57" y="149"/>
                      <a:pt x="57" y="148"/>
                    </a:cubicBezTo>
                    <a:cubicBezTo>
                      <a:pt x="57" y="147"/>
                      <a:pt x="58" y="146"/>
                      <a:pt x="58" y="145"/>
                    </a:cubicBezTo>
                    <a:cubicBezTo>
                      <a:pt x="58" y="145"/>
                      <a:pt x="58" y="145"/>
                      <a:pt x="58" y="145"/>
                    </a:cubicBezTo>
                    <a:cubicBezTo>
                      <a:pt x="59" y="146"/>
                      <a:pt x="59" y="147"/>
                      <a:pt x="60" y="149"/>
                    </a:cubicBezTo>
                    <a:cubicBezTo>
                      <a:pt x="60" y="150"/>
                      <a:pt x="61" y="151"/>
                      <a:pt x="61" y="152"/>
                    </a:cubicBezTo>
                    <a:cubicBezTo>
                      <a:pt x="62" y="154"/>
                      <a:pt x="62" y="155"/>
                      <a:pt x="63" y="157"/>
                    </a:cubicBezTo>
                    <a:cubicBezTo>
                      <a:pt x="63" y="157"/>
                      <a:pt x="64" y="157"/>
                      <a:pt x="64" y="158"/>
                    </a:cubicBezTo>
                    <a:cubicBezTo>
                      <a:pt x="64" y="158"/>
                      <a:pt x="64" y="158"/>
                      <a:pt x="65" y="159"/>
                    </a:cubicBezTo>
                    <a:cubicBezTo>
                      <a:pt x="66" y="160"/>
                      <a:pt x="67" y="161"/>
                      <a:pt x="69" y="162"/>
                    </a:cubicBezTo>
                    <a:cubicBezTo>
                      <a:pt x="69" y="162"/>
                      <a:pt x="70" y="162"/>
                      <a:pt x="71" y="162"/>
                    </a:cubicBezTo>
                    <a:cubicBezTo>
                      <a:pt x="71" y="162"/>
                      <a:pt x="72" y="162"/>
                      <a:pt x="72" y="161"/>
                    </a:cubicBezTo>
                    <a:cubicBezTo>
                      <a:pt x="73" y="160"/>
                      <a:pt x="74" y="160"/>
                      <a:pt x="74" y="159"/>
                    </a:cubicBezTo>
                    <a:cubicBezTo>
                      <a:pt x="74" y="158"/>
                      <a:pt x="75" y="157"/>
                      <a:pt x="75" y="156"/>
                    </a:cubicBezTo>
                    <a:cubicBezTo>
                      <a:pt x="75" y="156"/>
                      <a:pt x="75" y="155"/>
                      <a:pt x="75" y="155"/>
                    </a:cubicBezTo>
                    <a:cubicBezTo>
                      <a:pt x="75" y="155"/>
                      <a:pt x="75" y="155"/>
                      <a:pt x="75" y="154"/>
                    </a:cubicBezTo>
                    <a:cubicBezTo>
                      <a:pt x="74" y="152"/>
                      <a:pt x="74" y="150"/>
                      <a:pt x="72" y="149"/>
                    </a:cubicBezTo>
                    <a:cubicBezTo>
                      <a:pt x="72" y="148"/>
                      <a:pt x="71" y="148"/>
                      <a:pt x="71" y="148"/>
                    </a:cubicBezTo>
                    <a:cubicBezTo>
                      <a:pt x="71" y="148"/>
                      <a:pt x="71" y="147"/>
                      <a:pt x="70" y="147"/>
                    </a:cubicBezTo>
                    <a:cubicBezTo>
                      <a:pt x="70" y="146"/>
                      <a:pt x="69" y="144"/>
                      <a:pt x="67" y="143"/>
                    </a:cubicBezTo>
                    <a:cubicBezTo>
                      <a:pt x="66" y="142"/>
                      <a:pt x="66" y="142"/>
                      <a:pt x="65" y="141"/>
                    </a:cubicBezTo>
                    <a:cubicBezTo>
                      <a:pt x="65" y="140"/>
                      <a:pt x="64" y="140"/>
                      <a:pt x="63" y="139"/>
                    </a:cubicBezTo>
                    <a:cubicBezTo>
                      <a:pt x="63" y="139"/>
                      <a:pt x="62" y="138"/>
                      <a:pt x="62" y="138"/>
                    </a:cubicBezTo>
                    <a:cubicBezTo>
                      <a:pt x="61" y="137"/>
                      <a:pt x="61" y="136"/>
                      <a:pt x="60" y="136"/>
                    </a:cubicBezTo>
                    <a:cubicBezTo>
                      <a:pt x="60" y="135"/>
                      <a:pt x="60" y="134"/>
                      <a:pt x="60" y="133"/>
                    </a:cubicBezTo>
                    <a:cubicBezTo>
                      <a:pt x="60" y="133"/>
                      <a:pt x="60" y="133"/>
                      <a:pt x="59" y="133"/>
                    </a:cubicBezTo>
                    <a:cubicBezTo>
                      <a:pt x="59" y="132"/>
                      <a:pt x="59" y="132"/>
                      <a:pt x="59" y="131"/>
                    </a:cubicBezTo>
                    <a:cubicBezTo>
                      <a:pt x="58" y="130"/>
                      <a:pt x="59" y="129"/>
                      <a:pt x="59" y="128"/>
                    </a:cubicBezTo>
                    <a:cubicBezTo>
                      <a:pt x="59" y="128"/>
                      <a:pt x="59" y="128"/>
                      <a:pt x="59" y="127"/>
                    </a:cubicBezTo>
                    <a:cubicBezTo>
                      <a:pt x="59" y="127"/>
                      <a:pt x="59" y="126"/>
                      <a:pt x="59" y="125"/>
                    </a:cubicBezTo>
                    <a:cubicBezTo>
                      <a:pt x="59" y="125"/>
                      <a:pt x="59" y="125"/>
                      <a:pt x="59" y="125"/>
                    </a:cubicBezTo>
                    <a:cubicBezTo>
                      <a:pt x="59" y="125"/>
                      <a:pt x="59" y="125"/>
                      <a:pt x="59" y="124"/>
                    </a:cubicBezTo>
                    <a:cubicBezTo>
                      <a:pt x="59" y="124"/>
                      <a:pt x="59" y="123"/>
                      <a:pt x="59" y="122"/>
                    </a:cubicBezTo>
                    <a:cubicBezTo>
                      <a:pt x="59" y="121"/>
                      <a:pt x="60" y="120"/>
                      <a:pt x="60" y="119"/>
                    </a:cubicBezTo>
                    <a:cubicBezTo>
                      <a:pt x="60" y="116"/>
                      <a:pt x="60" y="114"/>
                      <a:pt x="60" y="112"/>
                    </a:cubicBezTo>
                    <a:cubicBezTo>
                      <a:pt x="60" y="110"/>
                      <a:pt x="60" y="109"/>
                      <a:pt x="60" y="108"/>
                    </a:cubicBezTo>
                    <a:cubicBezTo>
                      <a:pt x="60" y="108"/>
                      <a:pt x="60" y="108"/>
                      <a:pt x="61" y="108"/>
                    </a:cubicBezTo>
                    <a:cubicBezTo>
                      <a:pt x="60" y="106"/>
                      <a:pt x="59" y="105"/>
                      <a:pt x="58" y="104"/>
                    </a:cubicBezTo>
                    <a:cubicBezTo>
                      <a:pt x="58" y="104"/>
                      <a:pt x="58" y="104"/>
                      <a:pt x="58" y="103"/>
                    </a:cubicBezTo>
                    <a:cubicBezTo>
                      <a:pt x="58" y="104"/>
                      <a:pt x="58" y="104"/>
                      <a:pt x="58" y="104"/>
                    </a:cubicBezTo>
                    <a:cubicBezTo>
                      <a:pt x="59" y="105"/>
                      <a:pt x="60" y="106"/>
                      <a:pt x="61" y="108"/>
                    </a:cubicBezTo>
                    <a:cubicBezTo>
                      <a:pt x="61" y="108"/>
                      <a:pt x="61" y="108"/>
                      <a:pt x="61" y="108"/>
                    </a:cubicBezTo>
                    <a:cubicBezTo>
                      <a:pt x="61" y="108"/>
                      <a:pt x="61" y="109"/>
                      <a:pt x="61" y="109"/>
                    </a:cubicBezTo>
                    <a:cubicBezTo>
                      <a:pt x="62" y="110"/>
                      <a:pt x="62" y="112"/>
                      <a:pt x="63" y="114"/>
                    </a:cubicBezTo>
                    <a:cubicBezTo>
                      <a:pt x="64" y="116"/>
                      <a:pt x="64" y="118"/>
                      <a:pt x="65" y="120"/>
                    </a:cubicBezTo>
                    <a:cubicBezTo>
                      <a:pt x="65" y="121"/>
                      <a:pt x="66" y="122"/>
                      <a:pt x="66" y="123"/>
                    </a:cubicBezTo>
                    <a:cubicBezTo>
                      <a:pt x="67" y="124"/>
                      <a:pt x="67" y="125"/>
                      <a:pt x="68" y="126"/>
                    </a:cubicBezTo>
                    <a:cubicBezTo>
                      <a:pt x="69" y="128"/>
                      <a:pt x="71" y="129"/>
                      <a:pt x="72" y="131"/>
                    </a:cubicBezTo>
                    <a:cubicBezTo>
                      <a:pt x="72" y="132"/>
                      <a:pt x="73" y="132"/>
                      <a:pt x="73" y="132"/>
                    </a:cubicBezTo>
                    <a:cubicBezTo>
                      <a:pt x="74" y="132"/>
                      <a:pt x="74" y="132"/>
                      <a:pt x="74" y="132"/>
                    </a:cubicBezTo>
                    <a:cubicBezTo>
                      <a:pt x="75" y="134"/>
                      <a:pt x="77" y="134"/>
                      <a:pt x="78" y="133"/>
                    </a:cubicBezTo>
                    <a:cubicBezTo>
                      <a:pt x="79" y="132"/>
                      <a:pt x="79" y="132"/>
                      <a:pt x="79" y="131"/>
                    </a:cubicBezTo>
                    <a:cubicBezTo>
                      <a:pt x="79" y="131"/>
                      <a:pt x="80" y="130"/>
                      <a:pt x="80" y="130"/>
                    </a:cubicBezTo>
                    <a:cubicBezTo>
                      <a:pt x="80" y="129"/>
                      <a:pt x="80" y="128"/>
                      <a:pt x="81" y="128"/>
                    </a:cubicBezTo>
                    <a:cubicBezTo>
                      <a:pt x="81" y="127"/>
                      <a:pt x="81" y="126"/>
                      <a:pt x="81" y="126"/>
                    </a:cubicBezTo>
                    <a:cubicBezTo>
                      <a:pt x="81" y="125"/>
                      <a:pt x="82" y="124"/>
                      <a:pt x="82" y="122"/>
                    </a:cubicBezTo>
                    <a:cubicBezTo>
                      <a:pt x="82" y="121"/>
                      <a:pt x="81" y="120"/>
                      <a:pt x="81" y="119"/>
                    </a:cubicBezTo>
                    <a:cubicBezTo>
                      <a:pt x="80" y="118"/>
                      <a:pt x="80" y="118"/>
                      <a:pt x="80" y="117"/>
                    </a:cubicBezTo>
                    <a:cubicBezTo>
                      <a:pt x="80" y="117"/>
                      <a:pt x="80" y="117"/>
                      <a:pt x="79" y="116"/>
                    </a:cubicBezTo>
                    <a:cubicBezTo>
                      <a:pt x="78" y="115"/>
                      <a:pt x="78" y="114"/>
                      <a:pt x="77" y="113"/>
                    </a:cubicBezTo>
                    <a:cubicBezTo>
                      <a:pt x="75" y="111"/>
                      <a:pt x="73" y="109"/>
                      <a:pt x="71" y="108"/>
                    </a:cubicBezTo>
                    <a:cubicBezTo>
                      <a:pt x="71" y="108"/>
                      <a:pt x="71" y="108"/>
                      <a:pt x="71" y="108"/>
                    </a:cubicBezTo>
                    <a:cubicBezTo>
                      <a:pt x="70" y="108"/>
                      <a:pt x="70" y="107"/>
                      <a:pt x="70" y="107"/>
                    </a:cubicBezTo>
                    <a:cubicBezTo>
                      <a:pt x="69" y="107"/>
                      <a:pt x="68" y="106"/>
                      <a:pt x="67" y="105"/>
                    </a:cubicBezTo>
                    <a:cubicBezTo>
                      <a:pt x="66" y="105"/>
                      <a:pt x="65" y="105"/>
                      <a:pt x="64" y="104"/>
                    </a:cubicBezTo>
                    <a:cubicBezTo>
                      <a:pt x="63" y="103"/>
                      <a:pt x="62" y="103"/>
                      <a:pt x="62" y="102"/>
                    </a:cubicBezTo>
                    <a:cubicBezTo>
                      <a:pt x="61" y="102"/>
                      <a:pt x="61" y="101"/>
                      <a:pt x="61" y="101"/>
                    </a:cubicBezTo>
                    <a:cubicBezTo>
                      <a:pt x="60" y="100"/>
                      <a:pt x="60" y="100"/>
                      <a:pt x="60" y="99"/>
                    </a:cubicBezTo>
                    <a:cubicBezTo>
                      <a:pt x="60" y="98"/>
                      <a:pt x="60" y="98"/>
                      <a:pt x="60" y="97"/>
                    </a:cubicBezTo>
                    <a:cubicBezTo>
                      <a:pt x="58" y="97"/>
                      <a:pt x="57" y="96"/>
                      <a:pt x="56" y="96"/>
                    </a:cubicBezTo>
                    <a:cubicBezTo>
                      <a:pt x="57" y="96"/>
                      <a:pt x="58" y="97"/>
                      <a:pt x="60" y="97"/>
                    </a:cubicBezTo>
                    <a:cubicBezTo>
                      <a:pt x="60" y="96"/>
                      <a:pt x="60" y="94"/>
                      <a:pt x="59" y="93"/>
                    </a:cubicBezTo>
                    <a:cubicBezTo>
                      <a:pt x="59" y="93"/>
                      <a:pt x="59" y="93"/>
                      <a:pt x="59" y="93"/>
                    </a:cubicBezTo>
                    <a:cubicBezTo>
                      <a:pt x="59" y="91"/>
                      <a:pt x="59" y="90"/>
                      <a:pt x="59" y="88"/>
                    </a:cubicBezTo>
                    <a:cubicBezTo>
                      <a:pt x="58" y="88"/>
                      <a:pt x="59" y="87"/>
                      <a:pt x="58" y="86"/>
                    </a:cubicBezTo>
                    <a:cubicBezTo>
                      <a:pt x="58" y="85"/>
                      <a:pt x="58" y="84"/>
                      <a:pt x="57" y="82"/>
                    </a:cubicBezTo>
                    <a:cubicBezTo>
                      <a:pt x="57" y="81"/>
                      <a:pt x="57" y="81"/>
                      <a:pt x="57" y="80"/>
                    </a:cubicBezTo>
                    <a:cubicBezTo>
                      <a:pt x="57" y="80"/>
                      <a:pt x="57" y="80"/>
                      <a:pt x="57" y="80"/>
                    </a:cubicBezTo>
                    <a:cubicBezTo>
                      <a:pt x="57" y="80"/>
                      <a:pt x="57" y="80"/>
                      <a:pt x="58" y="80"/>
                    </a:cubicBezTo>
                    <a:cubicBezTo>
                      <a:pt x="58" y="80"/>
                      <a:pt x="58" y="80"/>
                      <a:pt x="58" y="81"/>
                    </a:cubicBezTo>
                    <a:cubicBezTo>
                      <a:pt x="58" y="81"/>
                      <a:pt x="58" y="81"/>
                      <a:pt x="58" y="81"/>
                    </a:cubicBezTo>
                    <a:cubicBezTo>
                      <a:pt x="59" y="82"/>
                      <a:pt x="59" y="83"/>
                      <a:pt x="60" y="83"/>
                    </a:cubicBezTo>
                    <a:cubicBezTo>
                      <a:pt x="60" y="84"/>
                      <a:pt x="60" y="84"/>
                      <a:pt x="61" y="84"/>
                    </a:cubicBezTo>
                    <a:cubicBezTo>
                      <a:pt x="62" y="85"/>
                      <a:pt x="63" y="87"/>
                      <a:pt x="64" y="88"/>
                    </a:cubicBezTo>
                    <a:cubicBezTo>
                      <a:pt x="65" y="89"/>
                      <a:pt x="66" y="90"/>
                      <a:pt x="67" y="92"/>
                    </a:cubicBezTo>
                    <a:cubicBezTo>
                      <a:pt x="68" y="92"/>
                      <a:pt x="69" y="93"/>
                      <a:pt x="69" y="94"/>
                    </a:cubicBezTo>
                    <a:cubicBezTo>
                      <a:pt x="70" y="94"/>
                      <a:pt x="71" y="95"/>
                      <a:pt x="71" y="95"/>
                    </a:cubicBezTo>
                    <a:cubicBezTo>
                      <a:pt x="72" y="95"/>
                      <a:pt x="72" y="96"/>
                      <a:pt x="73" y="96"/>
                    </a:cubicBezTo>
                    <a:cubicBezTo>
                      <a:pt x="73" y="97"/>
                      <a:pt x="74" y="97"/>
                      <a:pt x="74" y="97"/>
                    </a:cubicBezTo>
                    <a:cubicBezTo>
                      <a:pt x="75" y="98"/>
                      <a:pt x="76" y="99"/>
                      <a:pt x="78" y="99"/>
                    </a:cubicBezTo>
                    <a:cubicBezTo>
                      <a:pt x="78" y="99"/>
                      <a:pt x="79" y="99"/>
                      <a:pt x="80" y="99"/>
                    </a:cubicBezTo>
                    <a:cubicBezTo>
                      <a:pt x="80" y="99"/>
                      <a:pt x="81" y="99"/>
                      <a:pt x="81" y="99"/>
                    </a:cubicBezTo>
                    <a:cubicBezTo>
                      <a:pt x="81" y="100"/>
                      <a:pt x="82" y="100"/>
                      <a:pt x="82" y="100"/>
                    </a:cubicBezTo>
                    <a:cubicBezTo>
                      <a:pt x="83" y="100"/>
                      <a:pt x="85" y="99"/>
                      <a:pt x="85" y="98"/>
                    </a:cubicBezTo>
                    <a:cubicBezTo>
                      <a:pt x="85" y="97"/>
                      <a:pt x="85" y="97"/>
                      <a:pt x="86" y="96"/>
                    </a:cubicBezTo>
                    <a:cubicBezTo>
                      <a:pt x="86" y="96"/>
                      <a:pt x="85" y="95"/>
                      <a:pt x="85" y="95"/>
                    </a:cubicBezTo>
                    <a:cubicBezTo>
                      <a:pt x="85" y="94"/>
                      <a:pt x="85" y="93"/>
                      <a:pt x="85" y="93"/>
                    </a:cubicBezTo>
                    <a:close/>
                    <a:moveTo>
                      <a:pt x="32" y="101"/>
                    </a:moveTo>
                    <a:cubicBezTo>
                      <a:pt x="32" y="101"/>
                      <a:pt x="32" y="101"/>
                      <a:pt x="32" y="100"/>
                    </a:cubicBezTo>
                    <a:cubicBezTo>
                      <a:pt x="32" y="101"/>
                      <a:pt x="32" y="101"/>
                      <a:pt x="32" y="101"/>
                    </a:cubicBezTo>
                    <a:cubicBezTo>
                      <a:pt x="33" y="102"/>
                      <a:pt x="33" y="102"/>
                      <a:pt x="34" y="102"/>
                    </a:cubicBezTo>
                    <a:cubicBezTo>
                      <a:pt x="33" y="102"/>
                      <a:pt x="33" y="102"/>
                      <a:pt x="32" y="101"/>
                    </a:cubicBezTo>
                    <a:close/>
                    <a:moveTo>
                      <a:pt x="38" y="95"/>
                    </a:moveTo>
                    <a:cubicBezTo>
                      <a:pt x="38" y="95"/>
                      <a:pt x="38" y="95"/>
                      <a:pt x="38" y="95"/>
                    </a:cubicBezTo>
                    <a:cubicBezTo>
                      <a:pt x="37" y="95"/>
                      <a:pt x="37" y="95"/>
                      <a:pt x="36" y="95"/>
                    </a:cubicBezTo>
                    <a:cubicBezTo>
                      <a:pt x="37" y="95"/>
                      <a:pt x="37" y="95"/>
                      <a:pt x="38" y="95"/>
                    </a:cubicBezTo>
                    <a:close/>
                    <a:moveTo>
                      <a:pt x="37" y="97"/>
                    </a:moveTo>
                    <a:cubicBezTo>
                      <a:pt x="37" y="97"/>
                      <a:pt x="37" y="96"/>
                      <a:pt x="37" y="96"/>
                    </a:cubicBezTo>
                    <a:cubicBezTo>
                      <a:pt x="37" y="96"/>
                      <a:pt x="37" y="96"/>
                      <a:pt x="37" y="96"/>
                    </a:cubicBezTo>
                    <a:cubicBezTo>
                      <a:pt x="37" y="96"/>
                      <a:pt x="37" y="97"/>
                      <a:pt x="37" y="97"/>
                    </a:cubicBezTo>
                    <a:close/>
                    <a:moveTo>
                      <a:pt x="38" y="104"/>
                    </a:moveTo>
                    <a:cubicBezTo>
                      <a:pt x="38" y="104"/>
                      <a:pt x="38" y="104"/>
                      <a:pt x="37" y="104"/>
                    </a:cubicBezTo>
                    <a:cubicBezTo>
                      <a:pt x="37" y="104"/>
                      <a:pt x="37" y="104"/>
                      <a:pt x="37" y="104"/>
                    </a:cubicBezTo>
                    <a:cubicBezTo>
                      <a:pt x="38" y="104"/>
                      <a:pt x="38" y="104"/>
                      <a:pt x="38" y="104"/>
                    </a:cubicBezTo>
                    <a:cubicBezTo>
                      <a:pt x="38" y="104"/>
                      <a:pt x="38" y="105"/>
                      <a:pt x="38" y="105"/>
                    </a:cubicBezTo>
                    <a:cubicBezTo>
                      <a:pt x="38" y="105"/>
                      <a:pt x="38" y="104"/>
                      <a:pt x="38" y="104"/>
                    </a:cubicBezTo>
                    <a:close/>
                    <a:moveTo>
                      <a:pt x="40" y="86"/>
                    </a:moveTo>
                    <a:cubicBezTo>
                      <a:pt x="40" y="86"/>
                      <a:pt x="40" y="86"/>
                      <a:pt x="40" y="86"/>
                    </a:cubicBezTo>
                    <a:cubicBezTo>
                      <a:pt x="40" y="86"/>
                      <a:pt x="40" y="86"/>
                      <a:pt x="40" y="86"/>
                    </a:cubicBezTo>
                    <a:cubicBezTo>
                      <a:pt x="40" y="86"/>
                      <a:pt x="40" y="86"/>
                      <a:pt x="40" y="86"/>
                    </a:cubicBezTo>
                    <a:close/>
                    <a:moveTo>
                      <a:pt x="48" y="90"/>
                    </a:moveTo>
                    <a:cubicBezTo>
                      <a:pt x="48" y="90"/>
                      <a:pt x="48" y="90"/>
                      <a:pt x="48" y="90"/>
                    </a:cubicBezTo>
                    <a:cubicBezTo>
                      <a:pt x="48" y="90"/>
                      <a:pt x="48" y="90"/>
                      <a:pt x="48" y="90"/>
                    </a:cubicBezTo>
                    <a:cubicBezTo>
                      <a:pt x="48" y="90"/>
                      <a:pt x="48" y="90"/>
                      <a:pt x="48" y="90"/>
                    </a:cubicBezTo>
                    <a:close/>
                    <a:moveTo>
                      <a:pt x="48" y="77"/>
                    </a:moveTo>
                    <a:cubicBezTo>
                      <a:pt x="48" y="78"/>
                      <a:pt x="48" y="78"/>
                      <a:pt x="47" y="79"/>
                    </a:cubicBezTo>
                    <a:cubicBezTo>
                      <a:pt x="48" y="78"/>
                      <a:pt x="48" y="78"/>
                      <a:pt x="48" y="77"/>
                    </a:cubicBezTo>
                    <a:cubicBezTo>
                      <a:pt x="49" y="76"/>
                      <a:pt x="49" y="75"/>
                      <a:pt x="50" y="73"/>
                    </a:cubicBezTo>
                    <a:cubicBezTo>
                      <a:pt x="49" y="75"/>
                      <a:pt x="49" y="76"/>
                      <a:pt x="48" y="77"/>
                    </a:cubicBezTo>
                    <a:close/>
                    <a:moveTo>
                      <a:pt x="43" y="119"/>
                    </a:moveTo>
                    <a:cubicBezTo>
                      <a:pt x="43" y="119"/>
                      <a:pt x="44" y="119"/>
                      <a:pt x="44" y="119"/>
                    </a:cubicBezTo>
                    <a:cubicBezTo>
                      <a:pt x="44" y="119"/>
                      <a:pt x="44" y="119"/>
                      <a:pt x="44" y="119"/>
                    </a:cubicBezTo>
                    <a:cubicBezTo>
                      <a:pt x="44" y="119"/>
                      <a:pt x="43" y="119"/>
                      <a:pt x="43" y="119"/>
                    </a:cubicBezTo>
                    <a:close/>
                    <a:moveTo>
                      <a:pt x="34" y="206"/>
                    </a:moveTo>
                    <a:cubicBezTo>
                      <a:pt x="34" y="206"/>
                      <a:pt x="33" y="206"/>
                      <a:pt x="33" y="206"/>
                    </a:cubicBezTo>
                    <a:cubicBezTo>
                      <a:pt x="33" y="206"/>
                      <a:pt x="34" y="206"/>
                      <a:pt x="34" y="206"/>
                    </a:cubicBezTo>
                    <a:cubicBezTo>
                      <a:pt x="35" y="205"/>
                      <a:pt x="35" y="204"/>
                      <a:pt x="35" y="204"/>
                    </a:cubicBezTo>
                    <a:cubicBezTo>
                      <a:pt x="35" y="204"/>
                      <a:pt x="35" y="205"/>
                      <a:pt x="34" y="206"/>
                    </a:cubicBezTo>
                    <a:close/>
                    <a:moveTo>
                      <a:pt x="36" y="197"/>
                    </a:moveTo>
                    <a:cubicBezTo>
                      <a:pt x="36" y="197"/>
                      <a:pt x="36" y="197"/>
                      <a:pt x="36" y="197"/>
                    </a:cubicBezTo>
                    <a:cubicBezTo>
                      <a:pt x="36" y="197"/>
                      <a:pt x="36" y="197"/>
                      <a:pt x="36" y="197"/>
                    </a:cubicBezTo>
                    <a:cubicBezTo>
                      <a:pt x="36" y="197"/>
                      <a:pt x="36" y="197"/>
                      <a:pt x="36" y="197"/>
                    </a:cubicBezTo>
                    <a:cubicBezTo>
                      <a:pt x="36" y="197"/>
                      <a:pt x="36" y="197"/>
                      <a:pt x="36" y="197"/>
                    </a:cubicBezTo>
                    <a:close/>
                    <a:moveTo>
                      <a:pt x="37" y="196"/>
                    </a:moveTo>
                    <a:cubicBezTo>
                      <a:pt x="37" y="196"/>
                      <a:pt x="37" y="196"/>
                      <a:pt x="37" y="196"/>
                    </a:cubicBezTo>
                    <a:cubicBezTo>
                      <a:pt x="37" y="196"/>
                      <a:pt x="37" y="197"/>
                      <a:pt x="37" y="197"/>
                    </a:cubicBezTo>
                    <a:cubicBezTo>
                      <a:pt x="37" y="197"/>
                      <a:pt x="37" y="196"/>
                      <a:pt x="37" y="196"/>
                    </a:cubicBezTo>
                    <a:cubicBezTo>
                      <a:pt x="37" y="196"/>
                      <a:pt x="37" y="196"/>
                      <a:pt x="37" y="196"/>
                    </a:cubicBezTo>
                    <a:cubicBezTo>
                      <a:pt x="37" y="196"/>
                      <a:pt x="37" y="196"/>
                      <a:pt x="37" y="196"/>
                    </a:cubicBezTo>
                    <a:cubicBezTo>
                      <a:pt x="37" y="196"/>
                      <a:pt x="37" y="196"/>
                      <a:pt x="37" y="196"/>
                    </a:cubicBezTo>
                    <a:cubicBezTo>
                      <a:pt x="37" y="196"/>
                      <a:pt x="37" y="196"/>
                      <a:pt x="37" y="196"/>
                    </a:cubicBezTo>
                    <a:cubicBezTo>
                      <a:pt x="37" y="196"/>
                      <a:pt x="37" y="196"/>
                      <a:pt x="37" y="196"/>
                    </a:cubicBezTo>
                    <a:close/>
                    <a:moveTo>
                      <a:pt x="42" y="194"/>
                    </a:moveTo>
                    <a:cubicBezTo>
                      <a:pt x="42" y="194"/>
                      <a:pt x="42" y="195"/>
                      <a:pt x="42" y="195"/>
                    </a:cubicBezTo>
                    <a:cubicBezTo>
                      <a:pt x="42" y="195"/>
                      <a:pt x="42" y="194"/>
                      <a:pt x="42" y="194"/>
                    </a:cubicBezTo>
                    <a:cubicBezTo>
                      <a:pt x="42" y="194"/>
                      <a:pt x="43" y="193"/>
                      <a:pt x="43" y="193"/>
                    </a:cubicBezTo>
                    <a:cubicBezTo>
                      <a:pt x="43" y="193"/>
                      <a:pt x="42" y="194"/>
                      <a:pt x="42" y="194"/>
                    </a:cubicBezTo>
                    <a:close/>
                    <a:moveTo>
                      <a:pt x="51" y="161"/>
                    </a:moveTo>
                    <a:cubicBezTo>
                      <a:pt x="51" y="160"/>
                      <a:pt x="51" y="160"/>
                      <a:pt x="51" y="160"/>
                    </a:cubicBezTo>
                    <a:cubicBezTo>
                      <a:pt x="51" y="160"/>
                      <a:pt x="51" y="160"/>
                      <a:pt x="51" y="161"/>
                    </a:cubicBezTo>
                    <a:cubicBezTo>
                      <a:pt x="51" y="161"/>
                      <a:pt x="51" y="161"/>
                      <a:pt x="52" y="161"/>
                    </a:cubicBezTo>
                    <a:cubicBezTo>
                      <a:pt x="51" y="161"/>
                      <a:pt x="51" y="161"/>
                      <a:pt x="51" y="161"/>
                    </a:cubicBezTo>
                    <a:close/>
                    <a:moveTo>
                      <a:pt x="58" y="183"/>
                    </a:moveTo>
                    <a:cubicBezTo>
                      <a:pt x="58" y="183"/>
                      <a:pt x="58" y="183"/>
                      <a:pt x="58" y="183"/>
                    </a:cubicBezTo>
                    <a:cubicBezTo>
                      <a:pt x="58" y="183"/>
                      <a:pt x="57" y="183"/>
                      <a:pt x="57" y="182"/>
                    </a:cubicBezTo>
                    <a:cubicBezTo>
                      <a:pt x="57" y="183"/>
                      <a:pt x="58" y="183"/>
                      <a:pt x="58" y="183"/>
                    </a:cubicBezTo>
                    <a:close/>
                    <a:moveTo>
                      <a:pt x="69" y="148"/>
                    </a:moveTo>
                    <a:cubicBezTo>
                      <a:pt x="69" y="148"/>
                      <a:pt x="69" y="148"/>
                      <a:pt x="69" y="148"/>
                    </a:cubicBezTo>
                    <a:cubicBezTo>
                      <a:pt x="69" y="148"/>
                      <a:pt x="69" y="148"/>
                      <a:pt x="69" y="148"/>
                    </a:cubicBezTo>
                    <a:cubicBezTo>
                      <a:pt x="69" y="148"/>
                      <a:pt x="69" y="148"/>
                      <a:pt x="69" y="148"/>
                    </a:cubicBezTo>
                    <a:close/>
                    <a:moveTo>
                      <a:pt x="69" y="113"/>
                    </a:moveTo>
                    <a:cubicBezTo>
                      <a:pt x="69" y="113"/>
                      <a:pt x="69" y="113"/>
                      <a:pt x="69" y="113"/>
                    </a:cubicBezTo>
                    <a:cubicBezTo>
                      <a:pt x="69" y="113"/>
                      <a:pt x="69" y="113"/>
                      <a:pt x="69" y="113"/>
                    </a:cubicBezTo>
                    <a:cubicBezTo>
                      <a:pt x="69" y="112"/>
                      <a:pt x="68" y="111"/>
                      <a:pt x="67" y="110"/>
                    </a:cubicBezTo>
                    <a:cubicBezTo>
                      <a:pt x="68" y="111"/>
                      <a:pt x="69" y="112"/>
                      <a:pt x="69" y="113"/>
                    </a:cubicBezTo>
                    <a:close/>
                    <a:moveTo>
                      <a:pt x="71" y="120"/>
                    </a:moveTo>
                    <a:cubicBezTo>
                      <a:pt x="71" y="120"/>
                      <a:pt x="72" y="120"/>
                      <a:pt x="72" y="120"/>
                    </a:cubicBezTo>
                    <a:cubicBezTo>
                      <a:pt x="72" y="120"/>
                      <a:pt x="71" y="120"/>
                      <a:pt x="71" y="120"/>
                    </a:cubicBezTo>
                    <a:cubicBezTo>
                      <a:pt x="70" y="118"/>
                      <a:pt x="68" y="116"/>
                      <a:pt x="67" y="115"/>
                    </a:cubicBezTo>
                    <a:cubicBezTo>
                      <a:pt x="68" y="116"/>
                      <a:pt x="70" y="118"/>
                      <a:pt x="71" y="120"/>
                    </a:cubicBezTo>
                    <a:close/>
                    <a:moveTo>
                      <a:pt x="56" y="79"/>
                    </a:moveTo>
                    <a:cubicBezTo>
                      <a:pt x="56" y="79"/>
                      <a:pt x="56" y="79"/>
                      <a:pt x="56" y="79"/>
                    </a:cubicBezTo>
                    <a:cubicBezTo>
                      <a:pt x="56" y="79"/>
                      <a:pt x="56" y="79"/>
                      <a:pt x="57" y="79"/>
                    </a:cubicBezTo>
                    <a:cubicBezTo>
                      <a:pt x="57" y="79"/>
                      <a:pt x="57" y="79"/>
                      <a:pt x="57" y="79"/>
                    </a:cubicBezTo>
                    <a:cubicBezTo>
                      <a:pt x="57" y="79"/>
                      <a:pt x="56" y="79"/>
                      <a:pt x="56" y="79"/>
                    </a:cubicBezTo>
                    <a:close/>
                    <a:moveTo>
                      <a:pt x="73" y="93"/>
                    </a:moveTo>
                    <a:cubicBezTo>
                      <a:pt x="73" y="93"/>
                      <a:pt x="73" y="93"/>
                      <a:pt x="73" y="93"/>
                    </a:cubicBezTo>
                    <a:cubicBezTo>
                      <a:pt x="74" y="93"/>
                      <a:pt x="74" y="93"/>
                      <a:pt x="74" y="94"/>
                    </a:cubicBezTo>
                    <a:cubicBezTo>
                      <a:pt x="74" y="93"/>
                      <a:pt x="74" y="93"/>
                      <a:pt x="73" y="9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Freeform 18">
                <a:extLst>
                  <a:ext uri="{FF2B5EF4-FFF2-40B4-BE49-F238E27FC236}">
                    <a16:creationId xmlns="" xmlns:a16="http://schemas.microsoft.com/office/drawing/2014/main" id="{CD1163C1-EE02-4A6E-A0E5-749297CD131B}"/>
                  </a:ext>
                </a:extLst>
              </p:cNvPr>
              <p:cNvSpPr>
                <a:spLocks noEditPoints="1"/>
              </p:cNvSpPr>
              <p:nvPr/>
            </p:nvSpPr>
            <p:spPr bwMode="auto">
              <a:xfrm>
                <a:off x="7162094" y="2940747"/>
                <a:ext cx="1636713" cy="962025"/>
              </a:xfrm>
              <a:custGeom>
                <a:avLst/>
                <a:gdLst>
                  <a:gd name="T0" fmla="*/ 224 w 259"/>
                  <a:gd name="T1" fmla="*/ 105 h 152"/>
                  <a:gd name="T2" fmla="*/ 208 w 259"/>
                  <a:gd name="T3" fmla="*/ 78 h 152"/>
                  <a:gd name="T4" fmla="*/ 178 w 259"/>
                  <a:gd name="T5" fmla="*/ 53 h 152"/>
                  <a:gd name="T6" fmla="*/ 176 w 259"/>
                  <a:gd name="T7" fmla="*/ 70 h 152"/>
                  <a:gd name="T8" fmla="*/ 193 w 259"/>
                  <a:gd name="T9" fmla="*/ 94 h 152"/>
                  <a:gd name="T10" fmla="*/ 209 w 259"/>
                  <a:gd name="T11" fmla="*/ 106 h 152"/>
                  <a:gd name="T12" fmla="*/ 188 w 259"/>
                  <a:gd name="T13" fmla="*/ 104 h 152"/>
                  <a:gd name="T14" fmla="*/ 174 w 259"/>
                  <a:gd name="T15" fmla="*/ 98 h 152"/>
                  <a:gd name="T16" fmla="*/ 150 w 259"/>
                  <a:gd name="T17" fmla="*/ 64 h 152"/>
                  <a:gd name="T18" fmla="*/ 135 w 259"/>
                  <a:gd name="T19" fmla="*/ 82 h 152"/>
                  <a:gd name="T20" fmla="*/ 140 w 259"/>
                  <a:gd name="T21" fmla="*/ 90 h 152"/>
                  <a:gd name="T22" fmla="*/ 118 w 259"/>
                  <a:gd name="T23" fmla="*/ 69 h 152"/>
                  <a:gd name="T24" fmla="*/ 95 w 259"/>
                  <a:gd name="T25" fmla="*/ 57 h 152"/>
                  <a:gd name="T26" fmla="*/ 88 w 259"/>
                  <a:gd name="T27" fmla="*/ 67 h 152"/>
                  <a:gd name="T28" fmla="*/ 74 w 259"/>
                  <a:gd name="T29" fmla="*/ 32 h 152"/>
                  <a:gd name="T30" fmla="*/ 64 w 259"/>
                  <a:gd name="T31" fmla="*/ 48 h 152"/>
                  <a:gd name="T32" fmla="*/ 64 w 259"/>
                  <a:gd name="T33" fmla="*/ 53 h 152"/>
                  <a:gd name="T34" fmla="*/ 37 w 259"/>
                  <a:gd name="T35" fmla="*/ 32 h 152"/>
                  <a:gd name="T36" fmla="*/ 33 w 259"/>
                  <a:gd name="T37" fmla="*/ 20 h 152"/>
                  <a:gd name="T38" fmla="*/ 2 w 259"/>
                  <a:gd name="T39" fmla="*/ 10 h 152"/>
                  <a:gd name="T40" fmla="*/ 31 w 259"/>
                  <a:gd name="T41" fmla="*/ 33 h 152"/>
                  <a:gd name="T42" fmla="*/ 35 w 259"/>
                  <a:gd name="T43" fmla="*/ 53 h 152"/>
                  <a:gd name="T44" fmla="*/ 42 w 259"/>
                  <a:gd name="T45" fmla="*/ 66 h 152"/>
                  <a:gd name="T46" fmla="*/ 69 w 259"/>
                  <a:gd name="T47" fmla="*/ 69 h 152"/>
                  <a:gd name="T48" fmla="*/ 92 w 259"/>
                  <a:gd name="T49" fmla="*/ 75 h 152"/>
                  <a:gd name="T50" fmla="*/ 75 w 259"/>
                  <a:gd name="T51" fmla="*/ 84 h 152"/>
                  <a:gd name="T52" fmla="*/ 87 w 259"/>
                  <a:gd name="T53" fmla="*/ 102 h 152"/>
                  <a:gd name="T54" fmla="*/ 118 w 259"/>
                  <a:gd name="T55" fmla="*/ 89 h 152"/>
                  <a:gd name="T56" fmla="*/ 132 w 259"/>
                  <a:gd name="T57" fmla="*/ 93 h 152"/>
                  <a:gd name="T58" fmla="*/ 157 w 259"/>
                  <a:gd name="T59" fmla="*/ 105 h 152"/>
                  <a:gd name="T60" fmla="*/ 110 w 259"/>
                  <a:gd name="T61" fmla="*/ 119 h 152"/>
                  <a:gd name="T62" fmla="*/ 135 w 259"/>
                  <a:gd name="T63" fmla="*/ 130 h 152"/>
                  <a:gd name="T64" fmla="*/ 169 w 259"/>
                  <a:gd name="T65" fmla="*/ 109 h 152"/>
                  <a:gd name="T66" fmla="*/ 201 w 259"/>
                  <a:gd name="T67" fmla="*/ 113 h 152"/>
                  <a:gd name="T68" fmla="*/ 204 w 259"/>
                  <a:gd name="T69" fmla="*/ 117 h 152"/>
                  <a:gd name="T70" fmla="*/ 177 w 259"/>
                  <a:gd name="T71" fmla="*/ 126 h 152"/>
                  <a:gd name="T72" fmla="*/ 161 w 259"/>
                  <a:gd name="T73" fmla="*/ 148 h 152"/>
                  <a:gd name="T74" fmla="*/ 197 w 259"/>
                  <a:gd name="T75" fmla="*/ 145 h 152"/>
                  <a:gd name="T76" fmla="*/ 227 w 259"/>
                  <a:gd name="T77" fmla="*/ 112 h 152"/>
                  <a:gd name="T78" fmla="*/ 259 w 259"/>
                  <a:gd name="T79" fmla="*/ 105 h 152"/>
                  <a:gd name="T80" fmla="*/ 188 w 259"/>
                  <a:gd name="T81" fmla="*/ 72 h 152"/>
                  <a:gd name="T82" fmla="*/ 193 w 259"/>
                  <a:gd name="T83" fmla="*/ 73 h 152"/>
                  <a:gd name="T84" fmla="*/ 31 w 259"/>
                  <a:gd name="T85" fmla="*/ 20 h 152"/>
                  <a:gd name="T86" fmla="*/ 19 w 259"/>
                  <a:gd name="T87" fmla="*/ 14 h 152"/>
                  <a:gd name="T88" fmla="*/ 31 w 259"/>
                  <a:gd name="T89" fmla="*/ 29 h 152"/>
                  <a:gd name="T90" fmla="*/ 40 w 259"/>
                  <a:gd name="T91" fmla="*/ 60 h 152"/>
                  <a:gd name="T92" fmla="*/ 59 w 259"/>
                  <a:gd name="T93" fmla="*/ 60 h 152"/>
                  <a:gd name="T94" fmla="*/ 54 w 259"/>
                  <a:gd name="T95" fmla="*/ 64 h 152"/>
                  <a:gd name="T96" fmla="*/ 90 w 259"/>
                  <a:gd name="T97" fmla="*/ 96 h 152"/>
                  <a:gd name="T98" fmla="*/ 142 w 259"/>
                  <a:gd name="T99" fmla="*/ 93 h 152"/>
                  <a:gd name="T100" fmla="*/ 150 w 259"/>
                  <a:gd name="T101" fmla="*/ 79 h 152"/>
                  <a:gd name="T102" fmla="*/ 127 w 259"/>
                  <a:gd name="T103" fmla="*/ 120 h 152"/>
                  <a:gd name="T104" fmla="*/ 144 w 259"/>
                  <a:gd name="T105" fmla="*/ 110 h 152"/>
                  <a:gd name="T106" fmla="*/ 174 w 259"/>
                  <a:gd name="T107" fmla="*/ 134 h 152"/>
                  <a:gd name="T108" fmla="*/ 207 w 259"/>
                  <a:gd name="T109" fmla="*/ 113 h 152"/>
                  <a:gd name="T110" fmla="*/ 219 w 259"/>
                  <a:gd name="T111" fmla="*/ 106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59" h="152">
                    <a:moveTo>
                      <a:pt x="240" y="107"/>
                    </a:moveTo>
                    <a:cubicBezTo>
                      <a:pt x="240" y="107"/>
                      <a:pt x="239" y="107"/>
                      <a:pt x="239" y="107"/>
                    </a:cubicBezTo>
                    <a:cubicBezTo>
                      <a:pt x="236" y="107"/>
                      <a:pt x="233" y="107"/>
                      <a:pt x="231" y="108"/>
                    </a:cubicBezTo>
                    <a:cubicBezTo>
                      <a:pt x="230" y="108"/>
                      <a:pt x="229" y="107"/>
                      <a:pt x="228" y="107"/>
                    </a:cubicBezTo>
                    <a:cubicBezTo>
                      <a:pt x="228" y="107"/>
                      <a:pt x="227" y="107"/>
                      <a:pt x="227" y="107"/>
                    </a:cubicBezTo>
                    <a:cubicBezTo>
                      <a:pt x="225" y="107"/>
                      <a:pt x="225" y="107"/>
                      <a:pt x="226" y="105"/>
                    </a:cubicBezTo>
                    <a:cubicBezTo>
                      <a:pt x="225" y="105"/>
                      <a:pt x="224" y="105"/>
                      <a:pt x="224" y="105"/>
                    </a:cubicBezTo>
                    <a:cubicBezTo>
                      <a:pt x="224" y="105"/>
                      <a:pt x="224" y="105"/>
                      <a:pt x="224" y="105"/>
                    </a:cubicBezTo>
                    <a:cubicBezTo>
                      <a:pt x="224" y="105"/>
                      <a:pt x="225" y="105"/>
                      <a:pt x="226" y="105"/>
                    </a:cubicBezTo>
                    <a:cubicBezTo>
                      <a:pt x="226" y="103"/>
                      <a:pt x="225" y="101"/>
                      <a:pt x="223" y="101"/>
                    </a:cubicBezTo>
                    <a:cubicBezTo>
                      <a:pt x="223" y="101"/>
                      <a:pt x="223" y="101"/>
                      <a:pt x="223" y="101"/>
                    </a:cubicBezTo>
                    <a:cubicBezTo>
                      <a:pt x="222" y="100"/>
                      <a:pt x="221" y="100"/>
                      <a:pt x="219" y="99"/>
                    </a:cubicBezTo>
                    <a:cubicBezTo>
                      <a:pt x="219" y="98"/>
                      <a:pt x="218" y="96"/>
                      <a:pt x="217" y="95"/>
                    </a:cubicBezTo>
                    <a:cubicBezTo>
                      <a:pt x="217" y="94"/>
                      <a:pt x="216" y="94"/>
                      <a:pt x="216" y="93"/>
                    </a:cubicBezTo>
                    <a:cubicBezTo>
                      <a:pt x="214" y="90"/>
                      <a:pt x="213" y="88"/>
                      <a:pt x="211" y="85"/>
                    </a:cubicBezTo>
                    <a:cubicBezTo>
                      <a:pt x="210" y="82"/>
                      <a:pt x="209" y="80"/>
                      <a:pt x="208" y="78"/>
                    </a:cubicBezTo>
                    <a:cubicBezTo>
                      <a:pt x="208" y="76"/>
                      <a:pt x="207" y="75"/>
                      <a:pt x="207" y="74"/>
                    </a:cubicBezTo>
                    <a:cubicBezTo>
                      <a:pt x="206" y="73"/>
                      <a:pt x="206" y="71"/>
                      <a:pt x="205" y="70"/>
                    </a:cubicBezTo>
                    <a:cubicBezTo>
                      <a:pt x="204" y="68"/>
                      <a:pt x="203" y="66"/>
                      <a:pt x="201" y="64"/>
                    </a:cubicBezTo>
                    <a:cubicBezTo>
                      <a:pt x="199" y="62"/>
                      <a:pt x="197" y="60"/>
                      <a:pt x="195" y="58"/>
                    </a:cubicBezTo>
                    <a:cubicBezTo>
                      <a:pt x="194" y="57"/>
                      <a:pt x="193" y="56"/>
                      <a:pt x="192" y="55"/>
                    </a:cubicBezTo>
                    <a:cubicBezTo>
                      <a:pt x="190" y="54"/>
                      <a:pt x="188" y="53"/>
                      <a:pt x="186" y="53"/>
                    </a:cubicBezTo>
                    <a:cubicBezTo>
                      <a:pt x="184" y="53"/>
                      <a:pt x="182" y="52"/>
                      <a:pt x="179" y="52"/>
                    </a:cubicBezTo>
                    <a:cubicBezTo>
                      <a:pt x="179" y="52"/>
                      <a:pt x="178" y="52"/>
                      <a:pt x="178" y="53"/>
                    </a:cubicBezTo>
                    <a:cubicBezTo>
                      <a:pt x="175" y="53"/>
                      <a:pt x="173" y="54"/>
                      <a:pt x="172" y="58"/>
                    </a:cubicBezTo>
                    <a:cubicBezTo>
                      <a:pt x="172" y="59"/>
                      <a:pt x="172" y="61"/>
                      <a:pt x="172" y="62"/>
                    </a:cubicBezTo>
                    <a:cubicBezTo>
                      <a:pt x="172" y="64"/>
                      <a:pt x="173" y="66"/>
                      <a:pt x="173" y="68"/>
                    </a:cubicBezTo>
                    <a:cubicBezTo>
                      <a:pt x="173" y="69"/>
                      <a:pt x="174" y="70"/>
                      <a:pt x="174" y="71"/>
                    </a:cubicBezTo>
                    <a:cubicBezTo>
                      <a:pt x="175" y="71"/>
                      <a:pt x="175" y="70"/>
                      <a:pt x="175" y="70"/>
                    </a:cubicBezTo>
                    <a:cubicBezTo>
                      <a:pt x="175" y="70"/>
                      <a:pt x="176" y="70"/>
                      <a:pt x="176" y="70"/>
                    </a:cubicBezTo>
                    <a:cubicBezTo>
                      <a:pt x="177" y="70"/>
                      <a:pt x="177" y="70"/>
                      <a:pt x="178" y="70"/>
                    </a:cubicBezTo>
                    <a:cubicBezTo>
                      <a:pt x="177" y="70"/>
                      <a:pt x="177" y="70"/>
                      <a:pt x="176" y="70"/>
                    </a:cubicBezTo>
                    <a:cubicBezTo>
                      <a:pt x="176" y="70"/>
                      <a:pt x="175" y="70"/>
                      <a:pt x="175" y="70"/>
                    </a:cubicBezTo>
                    <a:cubicBezTo>
                      <a:pt x="175" y="70"/>
                      <a:pt x="175" y="71"/>
                      <a:pt x="174" y="71"/>
                    </a:cubicBezTo>
                    <a:cubicBezTo>
                      <a:pt x="175" y="73"/>
                      <a:pt x="176" y="74"/>
                      <a:pt x="176" y="76"/>
                    </a:cubicBezTo>
                    <a:cubicBezTo>
                      <a:pt x="177" y="78"/>
                      <a:pt x="178" y="80"/>
                      <a:pt x="180" y="82"/>
                    </a:cubicBezTo>
                    <a:cubicBezTo>
                      <a:pt x="182" y="83"/>
                      <a:pt x="183" y="85"/>
                      <a:pt x="185" y="86"/>
                    </a:cubicBezTo>
                    <a:cubicBezTo>
                      <a:pt x="185" y="87"/>
                      <a:pt x="186" y="87"/>
                      <a:pt x="186" y="88"/>
                    </a:cubicBezTo>
                    <a:cubicBezTo>
                      <a:pt x="187" y="88"/>
                      <a:pt x="187" y="89"/>
                      <a:pt x="187" y="89"/>
                    </a:cubicBezTo>
                    <a:cubicBezTo>
                      <a:pt x="189" y="91"/>
                      <a:pt x="191" y="93"/>
                      <a:pt x="193" y="94"/>
                    </a:cubicBezTo>
                    <a:cubicBezTo>
                      <a:pt x="194" y="95"/>
                      <a:pt x="194" y="95"/>
                      <a:pt x="195" y="96"/>
                    </a:cubicBezTo>
                    <a:cubicBezTo>
                      <a:pt x="196" y="97"/>
                      <a:pt x="197" y="98"/>
                      <a:pt x="198" y="98"/>
                    </a:cubicBezTo>
                    <a:cubicBezTo>
                      <a:pt x="199" y="98"/>
                      <a:pt x="199" y="98"/>
                      <a:pt x="199" y="98"/>
                    </a:cubicBezTo>
                    <a:cubicBezTo>
                      <a:pt x="202" y="100"/>
                      <a:pt x="205" y="101"/>
                      <a:pt x="207" y="103"/>
                    </a:cubicBezTo>
                    <a:cubicBezTo>
                      <a:pt x="207" y="103"/>
                      <a:pt x="207" y="103"/>
                      <a:pt x="207" y="103"/>
                    </a:cubicBezTo>
                    <a:cubicBezTo>
                      <a:pt x="210" y="104"/>
                      <a:pt x="212" y="105"/>
                      <a:pt x="214" y="106"/>
                    </a:cubicBezTo>
                    <a:cubicBezTo>
                      <a:pt x="215" y="106"/>
                      <a:pt x="216" y="107"/>
                      <a:pt x="217" y="107"/>
                    </a:cubicBezTo>
                    <a:cubicBezTo>
                      <a:pt x="214" y="107"/>
                      <a:pt x="211" y="107"/>
                      <a:pt x="209" y="106"/>
                    </a:cubicBezTo>
                    <a:cubicBezTo>
                      <a:pt x="206" y="106"/>
                      <a:pt x="203" y="106"/>
                      <a:pt x="200" y="105"/>
                    </a:cubicBezTo>
                    <a:cubicBezTo>
                      <a:pt x="199" y="106"/>
                      <a:pt x="198" y="106"/>
                      <a:pt x="197" y="106"/>
                    </a:cubicBezTo>
                    <a:cubicBezTo>
                      <a:pt x="197" y="106"/>
                      <a:pt x="197" y="107"/>
                      <a:pt x="197" y="107"/>
                    </a:cubicBezTo>
                    <a:cubicBezTo>
                      <a:pt x="197" y="107"/>
                      <a:pt x="198" y="108"/>
                      <a:pt x="199" y="108"/>
                    </a:cubicBezTo>
                    <a:cubicBezTo>
                      <a:pt x="198" y="108"/>
                      <a:pt x="197" y="107"/>
                      <a:pt x="197" y="107"/>
                    </a:cubicBezTo>
                    <a:cubicBezTo>
                      <a:pt x="197" y="107"/>
                      <a:pt x="197" y="106"/>
                      <a:pt x="197" y="106"/>
                    </a:cubicBezTo>
                    <a:cubicBezTo>
                      <a:pt x="196" y="106"/>
                      <a:pt x="195" y="105"/>
                      <a:pt x="195" y="105"/>
                    </a:cubicBezTo>
                    <a:cubicBezTo>
                      <a:pt x="192" y="104"/>
                      <a:pt x="190" y="104"/>
                      <a:pt x="188" y="104"/>
                    </a:cubicBezTo>
                    <a:cubicBezTo>
                      <a:pt x="188" y="104"/>
                      <a:pt x="188" y="104"/>
                      <a:pt x="188" y="104"/>
                    </a:cubicBezTo>
                    <a:cubicBezTo>
                      <a:pt x="188" y="104"/>
                      <a:pt x="188" y="104"/>
                      <a:pt x="188" y="104"/>
                    </a:cubicBezTo>
                    <a:cubicBezTo>
                      <a:pt x="188" y="104"/>
                      <a:pt x="188" y="104"/>
                      <a:pt x="188" y="104"/>
                    </a:cubicBezTo>
                    <a:cubicBezTo>
                      <a:pt x="187" y="103"/>
                      <a:pt x="186" y="103"/>
                      <a:pt x="186" y="103"/>
                    </a:cubicBezTo>
                    <a:cubicBezTo>
                      <a:pt x="185" y="103"/>
                      <a:pt x="185" y="103"/>
                      <a:pt x="185" y="103"/>
                    </a:cubicBezTo>
                    <a:cubicBezTo>
                      <a:pt x="183" y="102"/>
                      <a:pt x="182" y="102"/>
                      <a:pt x="181" y="102"/>
                    </a:cubicBezTo>
                    <a:cubicBezTo>
                      <a:pt x="180" y="102"/>
                      <a:pt x="180" y="101"/>
                      <a:pt x="179" y="101"/>
                    </a:cubicBezTo>
                    <a:cubicBezTo>
                      <a:pt x="178" y="100"/>
                      <a:pt x="176" y="99"/>
                      <a:pt x="174" y="98"/>
                    </a:cubicBezTo>
                    <a:cubicBezTo>
                      <a:pt x="173" y="97"/>
                      <a:pt x="172" y="95"/>
                      <a:pt x="171" y="94"/>
                    </a:cubicBezTo>
                    <a:cubicBezTo>
                      <a:pt x="170" y="93"/>
                      <a:pt x="169" y="91"/>
                      <a:pt x="169" y="90"/>
                    </a:cubicBezTo>
                    <a:cubicBezTo>
                      <a:pt x="167" y="88"/>
                      <a:pt x="166" y="86"/>
                      <a:pt x="164" y="84"/>
                    </a:cubicBezTo>
                    <a:cubicBezTo>
                      <a:pt x="164" y="83"/>
                      <a:pt x="163" y="82"/>
                      <a:pt x="163" y="82"/>
                    </a:cubicBezTo>
                    <a:cubicBezTo>
                      <a:pt x="162" y="81"/>
                      <a:pt x="161" y="79"/>
                      <a:pt x="160" y="77"/>
                    </a:cubicBezTo>
                    <a:cubicBezTo>
                      <a:pt x="160" y="76"/>
                      <a:pt x="159" y="75"/>
                      <a:pt x="158" y="74"/>
                    </a:cubicBezTo>
                    <a:cubicBezTo>
                      <a:pt x="157" y="73"/>
                      <a:pt x="156" y="72"/>
                      <a:pt x="155" y="71"/>
                    </a:cubicBezTo>
                    <a:cubicBezTo>
                      <a:pt x="154" y="68"/>
                      <a:pt x="152" y="67"/>
                      <a:pt x="150" y="64"/>
                    </a:cubicBezTo>
                    <a:cubicBezTo>
                      <a:pt x="149" y="63"/>
                      <a:pt x="147" y="62"/>
                      <a:pt x="144" y="62"/>
                    </a:cubicBezTo>
                    <a:cubicBezTo>
                      <a:pt x="142" y="62"/>
                      <a:pt x="139" y="63"/>
                      <a:pt x="137" y="63"/>
                    </a:cubicBezTo>
                    <a:cubicBezTo>
                      <a:pt x="136" y="64"/>
                      <a:pt x="135" y="64"/>
                      <a:pt x="134" y="64"/>
                    </a:cubicBezTo>
                    <a:cubicBezTo>
                      <a:pt x="134" y="65"/>
                      <a:pt x="132" y="65"/>
                      <a:pt x="132" y="66"/>
                    </a:cubicBezTo>
                    <a:cubicBezTo>
                      <a:pt x="131" y="68"/>
                      <a:pt x="131" y="70"/>
                      <a:pt x="132" y="72"/>
                    </a:cubicBezTo>
                    <a:cubicBezTo>
                      <a:pt x="132" y="74"/>
                      <a:pt x="132" y="76"/>
                      <a:pt x="133" y="77"/>
                    </a:cubicBezTo>
                    <a:cubicBezTo>
                      <a:pt x="134" y="78"/>
                      <a:pt x="134" y="79"/>
                      <a:pt x="134" y="80"/>
                    </a:cubicBezTo>
                    <a:cubicBezTo>
                      <a:pt x="134" y="81"/>
                      <a:pt x="135" y="82"/>
                      <a:pt x="135" y="82"/>
                    </a:cubicBezTo>
                    <a:cubicBezTo>
                      <a:pt x="135" y="82"/>
                      <a:pt x="136" y="82"/>
                      <a:pt x="136" y="82"/>
                    </a:cubicBezTo>
                    <a:cubicBezTo>
                      <a:pt x="136" y="82"/>
                      <a:pt x="135" y="82"/>
                      <a:pt x="135" y="82"/>
                    </a:cubicBezTo>
                    <a:cubicBezTo>
                      <a:pt x="137" y="84"/>
                      <a:pt x="138" y="86"/>
                      <a:pt x="140" y="88"/>
                    </a:cubicBezTo>
                    <a:cubicBezTo>
                      <a:pt x="141" y="88"/>
                      <a:pt x="141" y="89"/>
                      <a:pt x="142" y="90"/>
                    </a:cubicBezTo>
                    <a:cubicBezTo>
                      <a:pt x="143" y="91"/>
                      <a:pt x="144" y="91"/>
                      <a:pt x="145" y="92"/>
                    </a:cubicBezTo>
                    <a:cubicBezTo>
                      <a:pt x="145" y="92"/>
                      <a:pt x="144" y="92"/>
                      <a:pt x="144" y="92"/>
                    </a:cubicBezTo>
                    <a:cubicBezTo>
                      <a:pt x="144" y="92"/>
                      <a:pt x="144" y="92"/>
                      <a:pt x="144" y="92"/>
                    </a:cubicBezTo>
                    <a:cubicBezTo>
                      <a:pt x="142" y="91"/>
                      <a:pt x="141" y="91"/>
                      <a:pt x="140" y="90"/>
                    </a:cubicBezTo>
                    <a:cubicBezTo>
                      <a:pt x="138" y="90"/>
                      <a:pt x="137" y="89"/>
                      <a:pt x="135" y="89"/>
                    </a:cubicBezTo>
                    <a:cubicBezTo>
                      <a:pt x="135" y="88"/>
                      <a:pt x="135" y="88"/>
                      <a:pt x="135" y="88"/>
                    </a:cubicBezTo>
                    <a:cubicBezTo>
                      <a:pt x="133" y="87"/>
                      <a:pt x="132" y="87"/>
                      <a:pt x="130" y="86"/>
                    </a:cubicBezTo>
                    <a:cubicBezTo>
                      <a:pt x="130" y="86"/>
                      <a:pt x="129" y="86"/>
                      <a:pt x="129" y="85"/>
                    </a:cubicBezTo>
                    <a:cubicBezTo>
                      <a:pt x="128" y="85"/>
                      <a:pt x="127" y="84"/>
                      <a:pt x="126" y="83"/>
                    </a:cubicBezTo>
                    <a:cubicBezTo>
                      <a:pt x="126" y="82"/>
                      <a:pt x="125" y="82"/>
                      <a:pt x="124" y="81"/>
                    </a:cubicBezTo>
                    <a:cubicBezTo>
                      <a:pt x="123" y="80"/>
                      <a:pt x="122" y="78"/>
                      <a:pt x="122" y="77"/>
                    </a:cubicBezTo>
                    <a:cubicBezTo>
                      <a:pt x="120" y="74"/>
                      <a:pt x="119" y="72"/>
                      <a:pt x="118" y="69"/>
                    </a:cubicBezTo>
                    <a:cubicBezTo>
                      <a:pt x="117" y="67"/>
                      <a:pt x="116" y="65"/>
                      <a:pt x="115" y="63"/>
                    </a:cubicBezTo>
                    <a:cubicBezTo>
                      <a:pt x="114" y="62"/>
                      <a:pt x="113" y="60"/>
                      <a:pt x="113" y="59"/>
                    </a:cubicBezTo>
                    <a:cubicBezTo>
                      <a:pt x="113" y="58"/>
                      <a:pt x="112" y="58"/>
                      <a:pt x="112" y="58"/>
                    </a:cubicBezTo>
                    <a:cubicBezTo>
                      <a:pt x="112" y="57"/>
                      <a:pt x="111" y="56"/>
                      <a:pt x="111" y="55"/>
                    </a:cubicBezTo>
                    <a:cubicBezTo>
                      <a:pt x="110" y="55"/>
                      <a:pt x="110" y="55"/>
                      <a:pt x="110" y="55"/>
                    </a:cubicBezTo>
                    <a:cubicBezTo>
                      <a:pt x="109" y="52"/>
                      <a:pt x="106" y="48"/>
                      <a:pt x="102" y="50"/>
                    </a:cubicBezTo>
                    <a:cubicBezTo>
                      <a:pt x="101" y="50"/>
                      <a:pt x="99" y="50"/>
                      <a:pt x="98" y="52"/>
                    </a:cubicBezTo>
                    <a:cubicBezTo>
                      <a:pt x="97" y="53"/>
                      <a:pt x="95" y="55"/>
                      <a:pt x="95" y="57"/>
                    </a:cubicBezTo>
                    <a:cubicBezTo>
                      <a:pt x="95" y="58"/>
                      <a:pt x="96" y="60"/>
                      <a:pt x="96" y="61"/>
                    </a:cubicBezTo>
                    <a:cubicBezTo>
                      <a:pt x="96" y="62"/>
                      <a:pt x="96" y="63"/>
                      <a:pt x="96" y="64"/>
                    </a:cubicBezTo>
                    <a:cubicBezTo>
                      <a:pt x="96" y="64"/>
                      <a:pt x="96" y="65"/>
                      <a:pt x="96" y="66"/>
                    </a:cubicBezTo>
                    <a:cubicBezTo>
                      <a:pt x="96" y="68"/>
                      <a:pt x="96" y="69"/>
                      <a:pt x="97" y="71"/>
                    </a:cubicBezTo>
                    <a:cubicBezTo>
                      <a:pt x="97" y="72"/>
                      <a:pt x="96" y="71"/>
                      <a:pt x="96" y="71"/>
                    </a:cubicBezTo>
                    <a:cubicBezTo>
                      <a:pt x="95" y="71"/>
                      <a:pt x="94" y="70"/>
                      <a:pt x="93" y="70"/>
                    </a:cubicBezTo>
                    <a:cubicBezTo>
                      <a:pt x="93" y="70"/>
                      <a:pt x="93" y="70"/>
                      <a:pt x="93" y="70"/>
                    </a:cubicBezTo>
                    <a:cubicBezTo>
                      <a:pt x="91" y="69"/>
                      <a:pt x="89" y="68"/>
                      <a:pt x="88" y="67"/>
                    </a:cubicBezTo>
                    <a:cubicBezTo>
                      <a:pt x="87" y="67"/>
                      <a:pt x="87" y="67"/>
                      <a:pt x="87" y="67"/>
                    </a:cubicBezTo>
                    <a:cubicBezTo>
                      <a:pt x="87" y="67"/>
                      <a:pt x="87" y="67"/>
                      <a:pt x="87" y="67"/>
                    </a:cubicBezTo>
                    <a:cubicBezTo>
                      <a:pt x="86" y="66"/>
                      <a:pt x="85" y="66"/>
                      <a:pt x="85" y="65"/>
                    </a:cubicBezTo>
                    <a:cubicBezTo>
                      <a:pt x="84" y="65"/>
                      <a:pt x="84" y="65"/>
                      <a:pt x="84" y="64"/>
                    </a:cubicBezTo>
                    <a:cubicBezTo>
                      <a:pt x="85" y="63"/>
                      <a:pt x="84" y="62"/>
                      <a:pt x="83" y="60"/>
                    </a:cubicBezTo>
                    <a:cubicBezTo>
                      <a:pt x="81" y="56"/>
                      <a:pt x="79" y="51"/>
                      <a:pt x="77" y="46"/>
                    </a:cubicBezTo>
                    <a:cubicBezTo>
                      <a:pt x="77" y="44"/>
                      <a:pt x="77" y="43"/>
                      <a:pt x="77" y="41"/>
                    </a:cubicBezTo>
                    <a:cubicBezTo>
                      <a:pt x="77" y="38"/>
                      <a:pt x="76" y="35"/>
                      <a:pt x="74" y="32"/>
                    </a:cubicBezTo>
                    <a:cubicBezTo>
                      <a:pt x="73" y="30"/>
                      <a:pt x="71" y="28"/>
                      <a:pt x="70" y="26"/>
                    </a:cubicBezTo>
                    <a:cubicBezTo>
                      <a:pt x="67" y="23"/>
                      <a:pt x="62" y="23"/>
                      <a:pt x="59" y="25"/>
                    </a:cubicBezTo>
                    <a:cubicBezTo>
                      <a:pt x="58" y="25"/>
                      <a:pt x="58" y="25"/>
                      <a:pt x="57" y="26"/>
                    </a:cubicBezTo>
                    <a:cubicBezTo>
                      <a:pt x="55" y="26"/>
                      <a:pt x="54" y="29"/>
                      <a:pt x="55" y="31"/>
                    </a:cubicBezTo>
                    <a:cubicBezTo>
                      <a:pt x="56" y="33"/>
                      <a:pt x="57" y="35"/>
                      <a:pt x="58" y="38"/>
                    </a:cubicBezTo>
                    <a:cubicBezTo>
                      <a:pt x="58" y="38"/>
                      <a:pt x="58" y="39"/>
                      <a:pt x="58" y="39"/>
                    </a:cubicBezTo>
                    <a:cubicBezTo>
                      <a:pt x="58" y="41"/>
                      <a:pt x="59" y="43"/>
                      <a:pt x="61" y="44"/>
                    </a:cubicBezTo>
                    <a:cubicBezTo>
                      <a:pt x="62" y="46"/>
                      <a:pt x="62" y="47"/>
                      <a:pt x="64" y="48"/>
                    </a:cubicBezTo>
                    <a:cubicBezTo>
                      <a:pt x="65" y="49"/>
                      <a:pt x="66" y="49"/>
                      <a:pt x="67" y="50"/>
                    </a:cubicBezTo>
                    <a:cubicBezTo>
                      <a:pt x="68" y="51"/>
                      <a:pt x="69" y="51"/>
                      <a:pt x="69" y="52"/>
                    </a:cubicBezTo>
                    <a:cubicBezTo>
                      <a:pt x="70" y="53"/>
                      <a:pt x="72" y="55"/>
                      <a:pt x="73" y="57"/>
                    </a:cubicBezTo>
                    <a:cubicBezTo>
                      <a:pt x="74" y="57"/>
                      <a:pt x="75" y="59"/>
                      <a:pt x="77" y="59"/>
                    </a:cubicBezTo>
                    <a:cubicBezTo>
                      <a:pt x="77" y="59"/>
                      <a:pt x="77" y="61"/>
                      <a:pt x="78" y="61"/>
                    </a:cubicBezTo>
                    <a:cubicBezTo>
                      <a:pt x="77" y="61"/>
                      <a:pt x="77" y="61"/>
                      <a:pt x="77" y="61"/>
                    </a:cubicBezTo>
                    <a:cubicBezTo>
                      <a:pt x="74" y="59"/>
                      <a:pt x="71" y="57"/>
                      <a:pt x="68" y="56"/>
                    </a:cubicBezTo>
                    <a:cubicBezTo>
                      <a:pt x="67" y="55"/>
                      <a:pt x="65" y="54"/>
                      <a:pt x="64" y="53"/>
                    </a:cubicBezTo>
                    <a:cubicBezTo>
                      <a:pt x="62" y="51"/>
                      <a:pt x="60" y="50"/>
                      <a:pt x="58" y="48"/>
                    </a:cubicBezTo>
                    <a:cubicBezTo>
                      <a:pt x="57" y="47"/>
                      <a:pt x="56" y="46"/>
                      <a:pt x="55" y="45"/>
                    </a:cubicBezTo>
                    <a:cubicBezTo>
                      <a:pt x="53" y="45"/>
                      <a:pt x="52" y="44"/>
                      <a:pt x="51" y="43"/>
                    </a:cubicBezTo>
                    <a:cubicBezTo>
                      <a:pt x="49" y="41"/>
                      <a:pt x="47" y="39"/>
                      <a:pt x="45" y="38"/>
                    </a:cubicBezTo>
                    <a:cubicBezTo>
                      <a:pt x="43" y="37"/>
                      <a:pt x="42" y="35"/>
                      <a:pt x="40" y="34"/>
                    </a:cubicBezTo>
                    <a:cubicBezTo>
                      <a:pt x="39" y="34"/>
                      <a:pt x="39" y="33"/>
                      <a:pt x="38" y="32"/>
                    </a:cubicBezTo>
                    <a:cubicBezTo>
                      <a:pt x="38" y="32"/>
                      <a:pt x="38" y="32"/>
                      <a:pt x="38" y="32"/>
                    </a:cubicBezTo>
                    <a:cubicBezTo>
                      <a:pt x="37" y="32"/>
                      <a:pt x="37" y="32"/>
                      <a:pt x="37" y="32"/>
                    </a:cubicBezTo>
                    <a:cubicBezTo>
                      <a:pt x="37" y="32"/>
                      <a:pt x="37" y="32"/>
                      <a:pt x="37" y="31"/>
                    </a:cubicBezTo>
                    <a:cubicBezTo>
                      <a:pt x="37" y="31"/>
                      <a:pt x="37" y="31"/>
                      <a:pt x="36" y="31"/>
                    </a:cubicBezTo>
                    <a:cubicBezTo>
                      <a:pt x="36" y="30"/>
                      <a:pt x="36" y="30"/>
                      <a:pt x="35" y="29"/>
                    </a:cubicBezTo>
                    <a:cubicBezTo>
                      <a:pt x="34" y="28"/>
                      <a:pt x="33" y="26"/>
                      <a:pt x="32" y="24"/>
                    </a:cubicBezTo>
                    <a:cubicBezTo>
                      <a:pt x="32" y="24"/>
                      <a:pt x="33" y="24"/>
                      <a:pt x="33" y="24"/>
                    </a:cubicBezTo>
                    <a:cubicBezTo>
                      <a:pt x="33" y="24"/>
                      <a:pt x="33" y="23"/>
                      <a:pt x="33" y="23"/>
                    </a:cubicBezTo>
                    <a:cubicBezTo>
                      <a:pt x="33" y="23"/>
                      <a:pt x="34" y="23"/>
                      <a:pt x="34" y="23"/>
                    </a:cubicBezTo>
                    <a:cubicBezTo>
                      <a:pt x="33" y="22"/>
                      <a:pt x="33" y="21"/>
                      <a:pt x="33" y="20"/>
                    </a:cubicBezTo>
                    <a:cubicBezTo>
                      <a:pt x="33" y="19"/>
                      <a:pt x="32" y="17"/>
                      <a:pt x="31" y="16"/>
                    </a:cubicBezTo>
                    <a:cubicBezTo>
                      <a:pt x="30" y="13"/>
                      <a:pt x="29" y="12"/>
                      <a:pt x="27" y="10"/>
                    </a:cubicBezTo>
                    <a:cubicBezTo>
                      <a:pt x="25" y="9"/>
                      <a:pt x="24" y="8"/>
                      <a:pt x="23" y="7"/>
                    </a:cubicBezTo>
                    <a:cubicBezTo>
                      <a:pt x="21" y="6"/>
                      <a:pt x="20" y="5"/>
                      <a:pt x="18" y="4"/>
                    </a:cubicBezTo>
                    <a:cubicBezTo>
                      <a:pt x="14" y="2"/>
                      <a:pt x="10" y="0"/>
                      <a:pt x="6" y="0"/>
                    </a:cubicBezTo>
                    <a:cubicBezTo>
                      <a:pt x="4" y="0"/>
                      <a:pt x="2" y="1"/>
                      <a:pt x="1" y="3"/>
                    </a:cubicBezTo>
                    <a:cubicBezTo>
                      <a:pt x="1" y="4"/>
                      <a:pt x="0" y="5"/>
                      <a:pt x="1" y="7"/>
                    </a:cubicBezTo>
                    <a:cubicBezTo>
                      <a:pt x="0" y="8"/>
                      <a:pt x="1" y="9"/>
                      <a:pt x="2" y="10"/>
                    </a:cubicBezTo>
                    <a:cubicBezTo>
                      <a:pt x="3" y="11"/>
                      <a:pt x="3" y="13"/>
                      <a:pt x="4" y="14"/>
                    </a:cubicBezTo>
                    <a:cubicBezTo>
                      <a:pt x="7" y="16"/>
                      <a:pt x="9" y="18"/>
                      <a:pt x="11" y="20"/>
                    </a:cubicBezTo>
                    <a:cubicBezTo>
                      <a:pt x="14" y="23"/>
                      <a:pt x="18" y="25"/>
                      <a:pt x="22" y="26"/>
                    </a:cubicBezTo>
                    <a:cubicBezTo>
                      <a:pt x="22" y="27"/>
                      <a:pt x="23" y="27"/>
                      <a:pt x="24" y="28"/>
                    </a:cubicBezTo>
                    <a:cubicBezTo>
                      <a:pt x="26" y="29"/>
                      <a:pt x="29" y="31"/>
                      <a:pt x="31" y="33"/>
                    </a:cubicBezTo>
                    <a:cubicBezTo>
                      <a:pt x="31" y="33"/>
                      <a:pt x="32" y="33"/>
                      <a:pt x="32" y="33"/>
                    </a:cubicBezTo>
                    <a:cubicBezTo>
                      <a:pt x="32" y="33"/>
                      <a:pt x="32" y="33"/>
                      <a:pt x="32" y="33"/>
                    </a:cubicBezTo>
                    <a:cubicBezTo>
                      <a:pt x="32" y="33"/>
                      <a:pt x="31" y="33"/>
                      <a:pt x="31" y="33"/>
                    </a:cubicBezTo>
                    <a:cubicBezTo>
                      <a:pt x="33" y="35"/>
                      <a:pt x="35" y="36"/>
                      <a:pt x="36" y="38"/>
                    </a:cubicBezTo>
                    <a:cubicBezTo>
                      <a:pt x="37" y="38"/>
                      <a:pt x="38" y="39"/>
                      <a:pt x="39" y="39"/>
                    </a:cubicBezTo>
                    <a:cubicBezTo>
                      <a:pt x="42" y="42"/>
                      <a:pt x="46" y="45"/>
                      <a:pt x="50" y="48"/>
                    </a:cubicBezTo>
                    <a:cubicBezTo>
                      <a:pt x="52" y="50"/>
                      <a:pt x="55" y="52"/>
                      <a:pt x="56" y="54"/>
                    </a:cubicBezTo>
                    <a:cubicBezTo>
                      <a:pt x="54" y="53"/>
                      <a:pt x="50" y="53"/>
                      <a:pt x="47" y="53"/>
                    </a:cubicBezTo>
                    <a:cubicBezTo>
                      <a:pt x="44" y="52"/>
                      <a:pt x="42" y="52"/>
                      <a:pt x="39" y="52"/>
                    </a:cubicBezTo>
                    <a:cubicBezTo>
                      <a:pt x="38" y="52"/>
                      <a:pt x="37" y="52"/>
                      <a:pt x="36" y="52"/>
                    </a:cubicBezTo>
                    <a:cubicBezTo>
                      <a:pt x="36" y="52"/>
                      <a:pt x="35" y="52"/>
                      <a:pt x="35" y="53"/>
                    </a:cubicBezTo>
                    <a:cubicBezTo>
                      <a:pt x="35" y="53"/>
                      <a:pt x="35" y="53"/>
                      <a:pt x="35" y="53"/>
                    </a:cubicBezTo>
                    <a:cubicBezTo>
                      <a:pt x="34" y="53"/>
                      <a:pt x="32" y="54"/>
                      <a:pt x="30" y="55"/>
                    </a:cubicBezTo>
                    <a:cubicBezTo>
                      <a:pt x="30" y="55"/>
                      <a:pt x="29" y="56"/>
                      <a:pt x="29" y="57"/>
                    </a:cubicBezTo>
                    <a:cubicBezTo>
                      <a:pt x="26" y="60"/>
                      <a:pt x="27" y="64"/>
                      <a:pt x="31" y="66"/>
                    </a:cubicBezTo>
                    <a:cubicBezTo>
                      <a:pt x="32" y="66"/>
                      <a:pt x="33" y="67"/>
                      <a:pt x="34" y="67"/>
                    </a:cubicBezTo>
                    <a:cubicBezTo>
                      <a:pt x="36" y="68"/>
                      <a:pt x="39" y="68"/>
                      <a:pt x="41" y="68"/>
                    </a:cubicBezTo>
                    <a:cubicBezTo>
                      <a:pt x="41" y="68"/>
                      <a:pt x="41" y="67"/>
                      <a:pt x="41" y="67"/>
                    </a:cubicBezTo>
                    <a:cubicBezTo>
                      <a:pt x="41" y="66"/>
                      <a:pt x="41" y="66"/>
                      <a:pt x="42" y="66"/>
                    </a:cubicBezTo>
                    <a:cubicBezTo>
                      <a:pt x="41" y="66"/>
                      <a:pt x="41" y="66"/>
                      <a:pt x="41" y="67"/>
                    </a:cubicBezTo>
                    <a:cubicBezTo>
                      <a:pt x="41" y="67"/>
                      <a:pt x="41" y="68"/>
                      <a:pt x="41" y="68"/>
                    </a:cubicBezTo>
                    <a:cubicBezTo>
                      <a:pt x="42" y="68"/>
                      <a:pt x="43" y="68"/>
                      <a:pt x="44" y="69"/>
                    </a:cubicBezTo>
                    <a:cubicBezTo>
                      <a:pt x="47" y="69"/>
                      <a:pt x="49" y="69"/>
                      <a:pt x="52" y="70"/>
                    </a:cubicBezTo>
                    <a:cubicBezTo>
                      <a:pt x="53" y="70"/>
                      <a:pt x="55" y="70"/>
                      <a:pt x="56" y="70"/>
                    </a:cubicBezTo>
                    <a:cubicBezTo>
                      <a:pt x="56" y="70"/>
                      <a:pt x="57" y="70"/>
                      <a:pt x="58" y="70"/>
                    </a:cubicBezTo>
                    <a:cubicBezTo>
                      <a:pt x="61" y="70"/>
                      <a:pt x="64" y="70"/>
                      <a:pt x="67" y="69"/>
                    </a:cubicBezTo>
                    <a:cubicBezTo>
                      <a:pt x="68" y="69"/>
                      <a:pt x="69" y="69"/>
                      <a:pt x="69" y="69"/>
                    </a:cubicBezTo>
                    <a:cubicBezTo>
                      <a:pt x="70" y="69"/>
                      <a:pt x="70" y="68"/>
                      <a:pt x="71" y="68"/>
                    </a:cubicBezTo>
                    <a:cubicBezTo>
                      <a:pt x="73" y="68"/>
                      <a:pt x="74" y="68"/>
                      <a:pt x="75" y="68"/>
                    </a:cubicBezTo>
                    <a:cubicBezTo>
                      <a:pt x="76" y="68"/>
                      <a:pt x="77" y="68"/>
                      <a:pt x="78" y="68"/>
                    </a:cubicBezTo>
                    <a:cubicBezTo>
                      <a:pt x="79" y="68"/>
                      <a:pt x="80" y="69"/>
                      <a:pt x="81" y="69"/>
                    </a:cubicBezTo>
                    <a:cubicBezTo>
                      <a:pt x="82" y="70"/>
                      <a:pt x="83" y="70"/>
                      <a:pt x="84" y="71"/>
                    </a:cubicBezTo>
                    <a:cubicBezTo>
                      <a:pt x="84" y="71"/>
                      <a:pt x="85" y="71"/>
                      <a:pt x="85" y="71"/>
                    </a:cubicBezTo>
                    <a:cubicBezTo>
                      <a:pt x="87" y="72"/>
                      <a:pt x="89" y="73"/>
                      <a:pt x="91" y="75"/>
                    </a:cubicBezTo>
                    <a:cubicBezTo>
                      <a:pt x="92" y="75"/>
                      <a:pt x="92" y="75"/>
                      <a:pt x="92" y="75"/>
                    </a:cubicBezTo>
                    <a:cubicBezTo>
                      <a:pt x="94" y="76"/>
                      <a:pt x="95" y="77"/>
                      <a:pt x="96" y="78"/>
                    </a:cubicBezTo>
                    <a:cubicBezTo>
                      <a:pt x="98" y="78"/>
                      <a:pt x="99" y="79"/>
                      <a:pt x="100" y="80"/>
                    </a:cubicBezTo>
                    <a:cubicBezTo>
                      <a:pt x="100" y="80"/>
                      <a:pt x="100" y="81"/>
                      <a:pt x="100" y="81"/>
                    </a:cubicBezTo>
                    <a:cubicBezTo>
                      <a:pt x="98" y="81"/>
                      <a:pt x="96" y="81"/>
                      <a:pt x="94" y="81"/>
                    </a:cubicBezTo>
                    <a:cubicBezTo>
                      <a:pt x="92" y="81"/>
                      <a:pt x="90" y="81"/>
                      <a:pt x="88" y="82"/>
                    </a:cubicBezTo>
                    <a:cubicBezTo>
                      <a:pt x="85" y="82"/>
                      <a:pt x="82" y="82"/>
                      <a:pt x="79" y="82"/>
                    </a:cubicBezTo>
                    <a:cubicBezTo>
                      <a:pt x="78" y="83"/>
                      <a:pt x="78" y="83"/>
                      <a:pt x="77" y="83"/>
                    </a:cubicBezTo>
                    <a:cubicBezTo>
                      <a:pt x="76" y="83"/>
                      <a:pt x="76" y="84"/>
                      <a:pt x="75" y="84"/>
                    </a:cubicBezTo>
                    <a:cubicBezTo>
                      <a:pt x="72" y="85"/>
                      <a:pt x="70" y="86"/>
                      <a:pt x="68" y="88"/>
                    </a:cubicBezTo>
                    <a:cubicBezTo>
                      <a:pt x="67" y="90"/>
                      <a:pt x="67" y="91"/>
                      <a:pt x="67" y="92"/>
                    </a:cubicBezTo>
                    <a:cubicBezTo>
                      <a:pt x="67" y="93"/>
                      <a:pt x="66" y="94"/>
                      <a:pt x="67" y="95"/>
                    </a:cubicBezTo>
                    <a:cubicBezTo>
                      <a:pt x="68" y="96"/>
                      <a:pt x="69" y="98"/>
                      <a:pt x="69" y="99"/>
                    </a:cubicBezTo>
                    <a:cubicBezTo>
                      <a:pt x="71" y="100"/>
                      <a:pt x="72" y="101"/>
                      <a:pt x="74" y="102"/>
                    </a:cubicBezTo>
                    <a:cubicBezTo>
                      <a:pt x="74" y="102"/>
                      <a:pt x="75" y="102"/>
                      <a:pt x="76" y="102"/>
                    </a:cubicBezTo>
                    <a:cubicBezTo>
                      <a:pt x="76" y="102"/>
                      <a:pt x="76" y="102"/>
                      <a:pt x="77" y="102"/>
                    </a:cubicBezTo>
                    <a:cubicBezTo>
                      <a:pt x="80" y="103"/>
                      <a:pt x="84" y="104"/>
                      <a:pt x="87" y="102"/>
                    </a:cubicBezTo>
                    <a:cubicBezTo>
                      <a:pt x="88" y="101"/>
                      <a:pt x="88" y="100"/>
                      <a:pt x="89" y="100"/>
                    </a:cubicBezTo>
                    <a:cubicBezTo>
                      <a:pt x="89" y="99"/>
                      <a:pt x="90" y="99"/>
                      <a:pt x="90" y="99"/>
                    </a:cubicBezTo>
                    <a:cubicBezTo>
                      <a:pt x="93" y="99"/>
                      <a:pt x="96" y="98"/>
                      <a:pt x="99" y="96"/>
                    </a:cubicBezTo>
                    <a:cubicBezTo>
                      <a:pt x="100" y="95"/>
                      <a:pt x="102" y="95"/>
                      <a:pt x="103" y="94"/>
                    </a:cubicBezTo>
                    <a:cubicBezTo>
                      <a:pt x="104" y="93"/>
                      <a:pt x="106" y="93"/>
                      <a:pt x="107" y="92"/>
                    </a:cubicBezTo>
                    <a:cubicBezTo>
                      <a:pt x="108" y="91"/>
                      <a:pt x="109" y="90"/>
                      <a:pt x="111" y="90"/>
                    </a:cubicBezTo>
                    <a:cubicBezTo>
                      <a:pt x="112" y="90"/>
                      <a:pt x="113" y="90"/>
                      <a:pt x="114" y="89"/>
                    </a:cubicBezTo>
                    <a:cubicBezTo>
                      <a:pt x="116" y="89"/>
                      <a:pt x="117" y="89"/>
                      <a:pt x="118" y="89"/>
                    </a:cubicBezTo>
                    <a:cubicBezTo>
                      <a:pt x="118" y="89"/>
                      <a:pt x="119" y="89"/>
                      <a:pt x="119" y="89"/>
                    </a:cubicBezTo>
                    <a:cubicBezTo>
                      <a:pt x="120" y="89"/>
                      <a:pt x="121" y="90"/>
                      <a:pt x="122" y="90"/>
                    </a:cubicBezTo>
                    <a:cubicBezTo>
                      <a:pt x="124" y="89"/>
                      <a:pt x="125" y="90"/>
                      <a:pt x="126" y="91"/>
                    </a:cubicBezTo>
                    <a:cubicBezTo>
                      <a:pt x="127" y="91"/>
                      <a:pt x="128" y="91"/>
                      <a:pt x="128" y="91"/>
                    </a:cubicBezTo>
                    <a:cubicBezTo>
                      <a:pt x="129" y="92"/>
                      <a:pt x="131" y="92"/>
                      <a:pt x="132" y="93"/>
                    </a:cubicBezTo>
                    <a:cubicBezTo>
                      <a:pt x="132" y="92"/>
                      <a:pt x="132" y="92"/>
                      <a:pt x="132" y="92"/>
                    </a:cubicBezTo>
                    <a:cubicBezTo>
                      <a:pt x="132" y="92"/>
                      <a:pt x="132" y="92"/>
                      <a:pt x="132" y="93"/>
                    </a:cubicBezTo>
                    <a:cubicBezTo>
                      <a:pt x="132" y="93"/>
                      <a:pt x="132" y="93"/>
                      <a:pt x="132" y="93"/>
                    </a:cubicBezTo>
                    <a:cubicBezTo>
                      <a:pt x="132" y="93"/>
                      <a:pt x="133" y="93"/>
                      <a:pt x="133" y="93"/>
                    </a:cubicBezTo>
                    <a:cubicBezTo>
                      <a:pt x="134" y="93"/>
                      <a:pt x="135" y="94"/>
                      <a:pt x="136" y="95"/>
                    </a:cubicBezTo>
                    <a:cubicBezTo>
                      <a:pt x="138" y="95"/>
                      <a:pt x="140" y="96"/>
                      <a:pt x="142" y="97"/>
                    </a:cubicBezTo>
                    <a:cubicBezTo>
                      <a:pt x="145" y="99"/>
                      <a:pt x="149" y="100"/>
                      <a:pt x="153" y="102"/>
                    </a:cubicBezTo>
                    <a:cubicBezTo>
                      <a:pt x="155" y="102"/>
                      <a:pt x="157" y="103"/>
                      <a:pt x="158" y="104"/>
                    </a:cubicBezTo>
                    <a:cubicBezTo>
                      <a:pt x="159" y="104"/>
                      <a:pt x="159" y="104"/>
                      <a:pt x="159" y="104"/>
                    </a:cubicBezTo>
                    <a:cubicBezTo>
                      <a:pt x="158" y="105"/>
                      <a:pt x="158" y="105"/>
                      <a:pt x="157" y="105"/>
                    </a:cubicBezTo>
                    <a:cubicBezTo>
                      <a:pt x="157" y="105"/>
                      <a:pt x="157" y="105"/>
                      <a:pt x="157" y="105"/>
                    </a:cubicBezTo>
                    <a:cubicBezTo>
                      <a:pt x="154" y="106"/>
                      <a:pt x="151" y="105"/>
                      <a:pt x="147" y="105"/>
                    </a:cubicBezTo>
                    <a:cubicBezTo>
                      <a:pt x="144" y="105"/>
                      <a:pt x="141" y="105"/>
                      <a:pt x="137" y="105"/>
                    </a:cubicBezTo>
                    <a:cubicBezTo>
                      <a:pt x="135" y="105"/>
                      <a:pt x="134" y="105"/>
                      <a:pt x="132" y="106"/>
                    </a:cubicBezTo>
                    <a:cubicBezTo>
                      <a:pt x="130" y="106"/>
                      <a:pt x="128" y="106"/>
                      <a:pt x="126" y="107"/>
                    </a:cubicBezTo>
                    <a:cubicBezTo>
                      <a:pt x="122" y="108"/>
                      <a:pt x="119" y="109"/>
                      <a:pt x="115" y="110"/>
                    </a:cubicBezTo>
                    <a:cubicBezTo>
                      <a:pt x="114" y="110"/>
                      <a:pt x="114" y="111"/>
                      <a:pt x="113" y="112"/>
                    </a:cubicBezTo>
                    <a:cubicBezTo>
                      <a:pt x="113" y="112"/>
                      <a:pt x="112" y="113"/>
                      <a:pt x="112" y="113"/>
                    </a:cubicBezTo>
                    <a:cubicBezTo>
                      <a:pt x="110" y="113"/>
                      <a:pt x="109" y="117"/>
                      <a:pt x="110" y="119"/>
                    </a:cubicBezTo>
                    <a:cubicBezTo>
                      <a:pt x="110" y="120"/>
                      <a:pt x="111" y="121"/>
                      <a:pt x="111" y="122"/>
                    </a:cubicBezTo>
                    <a:cubicBezTo>
                      <a:pt x="112" y="122"/>
                      <a:pt x="113" y="123"/>
                      <a:pt x="113" y="123"/>
                    </a:cubicBezTo>
                    <a:cubicBezTo>
                      <a:pt x="114" y="124"/>
                      <a:pt x="115" y="125"/>
                      <a:pt x="116" y="126"/>
                    </a:cubicBezTo>
                    <a:cubicBezTo>
                      <a:pt x="117" y="127"/>
                      <a:pt x="118" y="127"/>
                      <a:pt x="119" y="127"/>
                    </a:cubicBezTo>
                    <a:cubicBezTo>
                      <a:pt x="121" y="128"/>
                      <a:pt x="122" y="130"/>
                      <a:pt x="124" y="130"/>
                    </a:cubicBezTo>
                    <a:cubicBezTo>
                      <a:pt x="126" y="131"/>
                      <a:pt x="128" y="131"/>
                      <a:pt x="130" y="131"/>
                    </a:cubicBezTo>
                    <a:cubicBezTo>
                      <a:pt x="131" y="130"/>
                      <a:pt x="132" y="130"/>
                      <a:pt x="133" y="130"/>
                    </a:cubicBezTo>
                    <a:cubicBezTo>
                      <a:pt x="134" y="130"/>
                      <a:pt x="134" y="130"/>
                      <a:pt x="135" y="130"/>
                    </a:cubicBezTo>
                    <a:cubicBezTo>
                      <a:pt x="137" y="129"/>
                      <a:pt x="140" y="129"/>
                      <a:pt x="142" y="127"/>
                    </a:cubicBezTo>
                    <a:cubicBezTo>
                      <a:pt x="146" y="125"/>
                      <a:pt x="150" y="124"/>
                      <a:pt x="153" y="120"/>
                    </a:cubicBezTo>
                    <a:cubicBezTo>
                      <a:pt x="153" y="120"/>
                      <a:pt x="153" y="120"/>
                      <a:pt x="154" y="120"/>
                    </a:cubicBezTo>
                    <a:cubicBezTo>
                      <a:pt x="154" y="120"/>
                      <a:pt x="154" y="120"/>
                      <a:pt x="154" y="120"/>
                    </a:cubicBezTo>
                    <a:cubicBezTo>
                      <a:pt x="156" y="118"/>
                      <a:pt x="157" y="117"/>
                      <a:pt x="159" y="116"/>
                    </a:cubicBezTo>
                    <a:cubicBezTo>
                      <a:pt x="160" y="114"/>
                      <a:pt x="161" y="113"/>
                      <a:pt x="163" y="112"/>
                    </a:cubicBezTo>
                    <a:cubicBezTo>
                      <a:pt x="164" y="111"/>
                      <a:pt x="166" y="110"/>
                      <a:pt x="167" y="109"/>
                    </a:cubicBezTo>
                    <a:cubicBezTo>
                      <a:pt x="168" y="109"/>
                      <a:pt x="169" y="109"/>
                      <a:pt x="169" y="109"/>
                    </a:cubicBezTo>
                    <a:cubicBezTo>
                      <a:pt x="170" y="107"/>
                      <a:pt x="172" y="108"/>
                      <a:pt x="173" y="108"/>
                    </a:cubicBezTo>
                    <a:cubicBezTo>
                      <a:pt x="174" y="109"/>
                      <a:pt x="175" y="109"/>
                      <a:pt x="176" y="109"/>
                    </a:cubicBezTo>
                    <a:cubicBezTo>
                      <a:pt x="176" y="109"/>
                      <a:pt x="176" y="109"/>
                      <a:pt x="176" y="109"/>
                    </a:cubicBezTo>
                    <a:cubicBezTo>
                      <a:pt x="178" y="109"/>
                      <a:pt x="180" y="110"/>
                      <a:pt x="182" y="110"/>
                    </a:cubicBezTo>
                    <a:cubicBezTo>
                      <a:pt x="183" y="110"/>
                      <a:pt x="183" y="110"/>
                      <a:pt x="183" y="110"/>
                    </a:cubicBezTo>
                    <a:cubicBezTo>
                      <a:pt x="185" y="111"/>
                      <a:pt x="188" y="112"/>
                      <a:pt x="190" y="112"/>
                    </a:cubicBezTo>
                    <a:cubicBezTo>
                      <a:pt x="192" y="112"/>
                      <a:pt x="193" y="113"/>
                      <a:pt x="194" y="112"/>
                    </a:cubicBezTo>
                    <a:cubicBezTo>
                      <a:pt x="197" y="113"/>
                      <a:pt x="199" y="113"/>
                      <a:pt x="201" y="113"/>
                    </a:cubicBezTo>
                    <a:cubicBezTo>
                      <a:pt x="202" y="113"/>
                      <a:pt x="204" y="113"/>
                      <a:pt x="205" y="113"/>
                    </a:cubicBezTo>
                    <a:cubicBezTo>
                      <a:pt x="205" y="113"/>
                      <a:pt x="205" y="113"/>
                      <a:pt x="205" y="114"/>
                    </a:cubicBezTo>
                    <a:cubicBezTo>
                      <a:pt x="205" y="114"/>
                      <a:pt x="204" y="114"/>
                      <a:pt x="204" y="114"/>
                    </a:cubicBezTo>
                    <a:cubicBezTo>
                      <a:pt x="204" y="114"/>
                      <a:pt x="204" y="114"/>
                      <a:pt x="203" y="115"/>
                    </a:cubicBezTo>
                    <a:cubicBezTo>
                      <a:pt x="203" y="115"/>
                      <a:pt x="203" y="115"/>
                      <a:pt x="203" y="115"/>
                    </a:cubicBezTo>
                    <a:cubicBezTo>
                      <a:pt x="204" y="115"/>
                      <a:pt x="204" y="115"/>
                      <a:pt x="204" y="115"/>
                    </a:cubicBezTo>
                    <a:cubicBezTo>
                      <a:pt x="204" y="115"/>
                      <a:pt x="204" y="116"/>
                      <a:pt x="205" y="116"/>
                    </a:cubicBezTo>
                    <a:cubicBezTo>
                      <a:pt x="204" y="117"/>
                      <a:pt x="204" y="117"/>
                      <a:pt x="204" y="117"/>
                    </a:cubicBezTo>
                    <a:cubicBezTo>
                      <a:pt x="204" y="117"/>
                      <a:pt x="204" y="117"/>
                      <a:pt x="205" y="116"/>
                    </a:cubicBezTo>
                    <a:cubicBezTo>
                      <a:pt x="204" y="116"/>
                      <a:pt x="204" y="115"/>
                      <a:pt x="204" y="115"/>
                    </a:cubicBezTo>
                    <a:cubicBezTo>
                      <a:pt x="204" y="115"/>
                      <a:pt x="204" y="115"/>
                      <a:pt x="203" y="115"/>
                    </a:cubicBezTo>
                    <a:cubicBezTo>
                      <a:pt x="201" y="115"/>
                      <a:pt x="200" y="116"/>
                      <a:pt x="198" y="116"/>
                    </a:cubicBezTo>
                    <a:cubicBezTo>
                      <a:pt x="197" y="117"/>
                      <a:pt x="197" y="117"/>
                      <a:pt x="197" y="117"/>
                    </a:cubicBezTo>
                    <a:cubicBezTo>
                      <a:pt x="194" y="118"/>
                      <a:pt x="191" y="119"/>
                      <a:pt x="188" y="120"/>
                    </a:cubicBezTo>
                    <a:cubicBezTo>
                      <a:pt x="185" y="121"/>
                      <a:pt x="183" y="122"/>
                      <a:pt x="181" y="123"/>
                    </a:cubicBezTo>
                    <a:cubicBezTo>
                      <a:pt x="180" y="124"/>
                      <a:pt x="178" y="125"/>
                      <a:pt x="177" y="126"/>
                    </a:cubicBezTo>
                    <a:cubicBezTo>
                      <a:pt x="175" y="127"/>
                      <a:pt x="174" y="127"/>
                      <a:pt x="173" y="128"/>
                    </a:cubicBezTo>
                    <a:cubicBezTo>
                      <a:pt x="172" y="129"/>
                      <a:pt x="171" y="129"/>
                      <a:pt x="171" y="130"/>
                    </a:cubicBezTo>
                    <a:cubicBezTo>
                      <a:pt x="170" y="130"/>
                      <a:pt x="169" y="131"/>
                      <a:pt x="168" y="131"/>
                    </a:cubicBezTo>
                    <a:cubicBezTo>
                      <a:pt x="166" y="133"/>
                      <a:pt x="165" y="135"/>
                      <a:pt x="163" y="136"/>
                    </a:cubicBezTo>
                    <a:cubicBezTo>
                      <a:pt x="163" y="137"/>
                      <a:pt x="162" y="138"/>
                      <a:pt x="162" y="140"/>
                    </a:cubicBezTo>
                    <a:cubicBezTo>
                      <a:pt x="162" y="140"/>
                      <a:pt x="161" y="141"/>
                      <a:pt x="161" y="141"/>
                    </a:cubicBezTo>
                    <a:cubicBezTo>
                      <a:pt x="161" y="142"/>
                      <a:pt x="160" y="142"/>
                      <a:pt x="160" y="143"/>
                    </a:cubicBezTo>
                    <a:cubicBezTo>
                      <a:pt x="159" y="145"/>
                      <a:pt x="160" y="147"/>
                      <a:pt x="161" y="148"/>
                    </a:cubicBezTo>
                    <a:cubicBezTo>
                      <a:pt x="162" y="149"/>
                      <a:pt x="163" y="150"/>
                      <a:pt x="164" y="150"/>
                    </a:cubicBezTo>
                    <a:cubicBezTo>
                      <a:pt x="165" y="151"/>
                      <a:pt x="166" y="151"/>
                      <a:pt x="166" y="151"/>
                    </a:cubicBezTo>
                    <a:cubicBezTo>
                      <a:pt x="168" y="151"/>
                      <a:pt x="169" y="151"/>
                      <a:pt x="170" y="151"/>
                    </a:cubicBezTo>
                    <a:cubicBezTo>
                      <a:pt x="172" y="151"/>
                      <a:pt x="174" y="151"/>
                      <a:pt x="176" y="151"/>
                    </a:cubicBezTo>
                    <a:cubicBezTo>
                      <a:pt x="177" y="152"/>
                      <a:pt x="178" y="152"/>
                      <a:pt x="180" y="152"/>
                    </a:cubicBezTo>
                    <a:cubicBezTo>
                      <a:pt x="181" y="151"/>
                      <a:pt x="183" y="151"/>
                      <a:pt x="185" y="151"/>
                    </a:cubicBezTo>
                    <a:cubicBezTo>
                      <a:pt x="187" y="150"/>
                      <a:pt x="189" y="150"/>
                      <a:pt x="190" y="148"/>
                    </a:cubicBezTo>
                    <a:cubicBezTo>
                      <a:pt x="193" y="147"/>
                      <a:pt x="195" y="146"/>
                      <a:pt x="197" y="145"/>
                    </a:cubicBezTo>
                    <a:cubicBezTo>
                      <a:pt x="197" y="145"/>
                      <a:pt x="197" y="145"/>
                      <a:pt x="198" y="145"/>
                    </a:cubicBezTo>
                    <a:cubicBezTo>
                      <a:pt x="199" y="144"/>
                      <a:pt x="201" y="143"/>
                      <a:pt x="202" y="142"/>
                    </a:cubicBezTo>
                    <a:cubicBezTo>
                      <a:pt x="204" y="141"/>
                      <a:pt x="206" y="139"/>
                      <a:pt x="207" y="138"/>
                    </a:cubicBezTo>
                    <a:cubicBezTo>
                      <a:pt x="209" y="135"/>
                      <a:pt x="212" y="133"/>
                      <a:pt x="214" y="130"/>
                    </a:cubicBezTo>
                    <a:cubicBezTo>
                      <a:pt x="216" y="127"/>
                      <a:pt x="219" y="123"/>
                      <a:pt x="221" y="120"/>
                    </a:cubicBezTo>
                    <a:cubicBezTo>
                      <a:pt x="222" y="119"/>
                      <a:pt x="223" y="117"/>
                      <a:pt x="224" y="116"/>
                    </a:cubicBezTo>
                    <a:cubicBezTo>
                      <a:pt x="225" y="115"/>
                      <a:pt x="226" y="114"/>
                      <a:pt x="226" y="112"/>
                    </a:cubicBezTo>
                    <a:cubicBezTo>
                      <a:pt x="227" y="112"/>
                      <a:pt x="227" y="112"/>
                      <a:pt x="227" y="112"/>
                    </a:cubicBezTo>
                    <a:cubicBezTo>
                      <a:pt x="228" y="112"/>
                      <a:pt x="228" y="112"/>
                      <a:pt x="229" y="112"/>
                    </a:cubicBezTo>
                    <a:cubicBezTo>
                      <a:pt x="230" y="112"/>
                      <a:pt x="231" y="112"/>
                      <a:pt x="232" y="112"/>
                    </a:cubicBezTo>
                    <a:cubicBezTo>
                      <a:pt x="232" y="112"/>
                      <a:pt x="232" y="112"/>
                      <a:pt x="232" y="112"/>
                    </a:cubicBezTo>
                    <a:cubicBezTo>
                      <a:pt x="234" y="111"/>
                      <a:pt x="237" y="111"/>
                      <a:pt x="240" y="111"/>
                    </a:cubicBezTo>
                    <a:cubicBezTo>
                      <a:pt x="240" y="111"/>
                      <a:pt x="241" y="111"/>
                      <a:pt x="241" y="111"/>
                    </a:cubicBezTo>
                    <a:cubicBezTo>
                      <a:pt x="245" y="110"/>
                      <a:pt x="249" y="110"/>
                      <a:pt x="254" y="109"/>
                    </a:cubicBezTo>
                    <a:cubicBezTo>
                      <a:pt x="255" y="109"/>
                      <a:pt x="257" y="109"/>
                      <a:pt x="259" y="109"/>
                    </a:cubicBezTo>
                    <a:cubicBezTo>
                      <a:pt x="259" y="105"/>
                      <a:pt x="259" y="105"/>
                      <a:pt x="259" y="105"/>
                    </a:cubicBezTo>
                    <a:cubicBezTo>
                      <a:pt x="255" y="105"/>
                      <a:pt x="250" y="106"/>
                      <a:pt x="246" y="106"/>
                    </a:cubicBezTo>
                    <a:cubicBezTo>
                      <a:pt x="244" y="107"/>
                      <a:pt x="242" y="107"/>
                      <a:pt x="240" y="107"/>
                    </a:cubicBezTo>
                    <a:close/>
                    <a:moveTo>
                      <a:pt x="188" y="66"/>
                    </a:moveTo>
                    <a:cubicBezTo>
                      <a:pt x="188" y="66"/>
                      <a:pt x="188" y="66"/>
                      <a:pt x="188" y="66"/>
                    </a:cubicBezTo>
                    <a:cubicBezTo>
                      <a:pt x="188" y="66"/>
                      <a:pt x="188" y="66"/>
                      <a:pt x="188" y="66"/>
                    </a:cubicBezTo>
                    <a:cubicBezTo>
                      <a:pt x="188" y="66"/>
                      <a:pt x="188" y="66"/>
                      <a:pt x="188" y="66"/>
                    </a:cubicBezTo>
                    <a:close/>
                    <a:moveTo>
                      <a:pt x="189" y="73"/>
                    </a:moveTo>
                    <a:cubicBezTo>
                      <a:pt x="189" y="73"/>
                      <a:pt x="189" y="73"/>
                      <a:pt x="188" y="72"/>
                    </a:cubicBezTo>
                    <a:cubicBezTo>
                      <a:pt x="189" y="73"/>
                      <a:pt x="189" y="73"/>
                      <a:pt x="189" y="73"/>
                    </a:cubicBezTo>
                    <a:close/>
                    <a:moveTo>
                      <a:pt x="192" y="72"/>
                    </a:moveTo>
                    <a:cubicBezTo>
                      <a:pt x="192" y="73"/>
                      <a:pt x="191" y="74"/>
                      <a:pt x="191" y="74"/>
                    </a:cubicBezTo>
                    <a:cubicBezTo>
                      <a:pt x="191" y="74"/>
                      <a:pt x="191" y="74"/>
                      <a:pt x="191" y="74"/>
                    </a:cubicBezTo>
                    <a:cubicBezTo>
                      <a:pt x="191" y="74"/>
                      <a:pt x="192" y="73"/>
                      <a:pt x="192" y="72"/>
                    </a:cubicBezTo>
                    <a:cubicBezTo>
                      <a:pt x="193" y="73"/>
                      <a:pt x="193" y="73"/>
                      <a:pt x="193" y="73"/>
                    </a:cubicBezTo>
                    <a:cubicBezTo>
                      <a:pt x="194" y="73"/>
                      <a:pt x="195" y="73"/>
                      <a:pt x="196" y="72"/>
                    </a:cubicBezTo>
                    <a:cubicBezTo>
                      <a:pt x="195" y="73"/>
                      <a:pt x="194" y="73"/>
                      <a:pt x="193" y="73"/>
                    </a:cubicBezTo>
                    <a:cubicBezTo>
                      <a:pt x="193" y="73"/>
                      <a:pt x="193" y="73"/>
                      <a:pt x="192" y="72"/>
                    </a:cubicBezTo>
                    <a:close/>
                    <a:moveTo>
                      <a:pt x="198" y="84"/>
                    </a:moveTo>
                    <a:cubicBezTo>
                      <a:pt x="196" y="82"/>
                      <a:pt x="195" y="80"/>
                      <a:pt x="193" y="77"/>
                    </a:cubicBezTo>
                    <a:cubicBezTo>
                      <a:pt x="195" y="80"/>
                      <a:pt x="196" y="82"/>
                      <a:pt x="198" y="84"/>
                    </a:cubicBezTo>
                    <a:cubicBezTo>
                      <a:pt x="198" y="85"/>
                      <a:pt x="199" y="85"/>
                      <a:pt x="199" y="85"/>
                    </a:cubicBezTo>
                    <a:cubicBezTo>
                      <a:pt x="199" y="85"/>
                      <a:pt x="198" y="85"/>
                      <a:pt x="198" y="84"/>
                    </a:cubicBezTo>
                    <a:close/>
                    <a:moveTo>
                      <a:pt x="31" y="20"/>
                    </a:moveTo>
                    <a:cubicBezTo>
                      <a:pt x="31" y="20"/>
                      <a:pt x="31" y="20"/>
                      <a:pt x="31" y="20"/>
                    </a:cubicBezTo>
                    <a:cubicBezTo>
                      <a:pt x="31" y="20"/>
                      <a:pt x="31" y="20"/>
                      <a:pt x="31" y="20"/>
                    </a:cubicBezTo>
                    <a:cubicBezTo>
                      <a:pt x="31" y="20"/>
                      <a:pt x="31" y="20"/>
                      <a:pt x="31" y="20"/>
                    </a:cubicBezTo>
                    <a:cubicBezTo>
                      <a:pt x="31" y="20"/>
                      <a:pt x="31" y="20"/>
                      <a:pt x="31" y="20"/>
                    </a:cubicBezTo>
                    <a:cubicBezTo>
                      <a:pt x="31" y="20"/>
                      <a:pt x="31" y="20"/>
                      <a:pt x="31" y="20"/>
                    </a:cubicBezTo>
                    <a:cubicBezTo>
                      <a:pt x="30" y="20"/>
                      <a:pt x="29" y="19"/>
                      <a:pt x="29" y="19"/>
                    </a:cubicBezTo>
                    <a:cubicBezTo>
                      <a:pt x="29" y="19"/>
                      <a:pt x="30" y="20"/>
                      <a:pt x="31" y="20"/>
                    </a:cubicBezTo>
                    <a:close/>
                    <a:moveTo>
                      <a:pt x="25" y="20"/>
                    </a:moveTo>
                    <a:cubicBezTo>
                      <a:pt x="23" y="18"/>
                      <a:pt x="21" y="16"/>
                      <a:pt x="19" y="14"/>
                    </a:cubicBezTo>
                    <a:cubicBezTo>
                      <a:pt x="18" y="13"/>
                      <a:pt x="17" y="11"/>
                      <a:pt x="16" y="10"/>
                    </a:cubicBezTo>
                    <a:cubicBezTo>
                      <a:pt x="16" y="9"/>
                      <a:pt x="16" y="9"/>
                      <a:pt x="16" y="8"/>
                    </a:cubicBezTo>
                    <a:cubicBezTo>
                      <a:pt x="16" y="9"/>
                      <a:pt x="16" y="9"/>
                      <a:pt x="16" y="10"/>
                    </a:cubicBezTo>
                    <a:cubicBezTo>
                      <a:pt x="17" y="11"/>
                      <a:pt x="18" y="13"/>
                      <a:pt x="19" y="14"/>
                    </a:cubicBezTo>
                    <a:cubicBezTo>
                      <a:pt x="21" y="16"/>
                      <a:pt x="23" y="18"/>
                      <a:pt x="25" y="20"/>
                    </a:cubicBezTo>
                    <a:cubicBezTo>
                      <a:pt x="27" y="21"/>
                      <a:pt x="28" y="22"/>
                      <a:pt x="29" y="23"/>
                    </a:cubicBezTo>
                    <a:cubicBezTo>
                      <a:pt x="28" y="22"/>
                      <a:pt x="27" y="21"/>
                      <a:pt x="25" y="20"/>
                    </a:cubicBezTo>
                    <a:close/>
                    <a:moveTo>
                      <a:pt x="31" y="29"/>
                    </a:moveTo>
                    <a:cubicBezTo>
                      <a:pt x="30" y="29"/>
                      <a:pt x="30" y="29"/>
                      <a:pt x="30" y="29"/>
                    </a:cubicBezTo>
                    <a:cubicBezTo>
                      <a:pt x="30" y="29"/>
                      <a:pt x="30" y="29"/>
                      <a:pt x="31" y="29"/>
                    </a:cubicBezTo>
                    <a:cubicBezTo>
                      <a:pt x="31" y="30"/>
                      <a:pt x="32" y="31"/>
                      <a:pt x="32" y="32"/>
                    </a:cubicBezTo>
                    <a:cubicBezTo>
                      <a:pt x="32" y="31"/>
                      <a:pt x="31" y="30"/>
                      <a:pt x="31" y="29"/>
                    </a:cubicBezTo>
                    <a:close/>
                    <a:moveTo>
                      <a:pt x="41" y="59"/>
                    </a:moveTo>
                    <a:cubicBezTo>
                      <a:pt x="41" y="59"/>
                      <a:pt x="42" y="59"/>
                      <a:pt x="42" y="59"/>
                    </a:cubicBezTo>
                    <a:cubicBezTo>
                      <a:pt x="42" y="59"/>
                      <a:pt x="41" y="59"/>
                      <a:pt x="41" y="59"/>
                    </a:cubicBezTo>
                    <a:cubicBezTo>
                      <a:pt x="41" y="59"/>
                      <a:pt x="41" y="60"/>
                      <a:pt x="40" y="60"/>
                    </a:cubicBezTo>
                    <a:cubicBezTo>
                      <a:pt x="41" y="60"/>
                      <a:pt x="41" y="59"/>
                      <a:pt x="41" y="59"/>
                    </a:cubicBezTo>
                    <a:close/>
                    <a:moveTo>
                      <a:pt x="42" y="62"/>
                    </a:moveTo>
                    <a:cubicBezTo>
                      <a:pt x="41" y="62"/>
                      <a:pt x="40" y="61"/>
                      <a:pt x="39" y="61"/>
                    </a:cubicBezTo>
                    <a:cubicBezTo>
                      <a:pt x="40" y="61"/>
                      <a:pt x="41" y="62"/>
                      <a:pt x="42" y="62"/>
                    </a:cubicBezTo>
                    <a:cubicBezTo>
                      <a:pt x="43" y="63"/>
                      <a:pt x="43" y="63"/>
                      <a:pt x="44" y="63"/>
                    </a:cubicBezTo>
                    <a:cubicBezTo>
                      <a:pt x="43" y="63"/>
                      <a:pt x="43" y="63"/>
                      <a:pt x="42" y="62"/>
                    </a:cubicBezTo>
                    <a:close/>
                    <a:moveTo>
                      <a:pt x="59" y="60"/>
                    </a:moveTo>
                    <a:cubicBezTo>
                      <a:pt x="59" y="60"/>
                      <a:pt x="59" y="60"/>
                      <a:pt x="59" y="60"/>
                    </a:cubicBezTo>
                    <a:cubicBezTo>
                      <a:pt x="59" y="60"/>
                      <a:pt x="59" y="60"/>
                      <a:pt x="59" y="60"/>
                    </a:cubicBezTo>
                    <a:cubicBezTo>
                      <a:pt x="59" y="60"/>
                      <a:pt x="58" y="60"/>
                      <a:pt x="58" y="60"/>
                    </a:cubicBezTo>
                    <a:cubicBezTo>
                      <a:pt x="58" y="60"/>
                      <a:pt x="59" y="60"/>
                      <a:pt x="59" y="60"/>
                    </a:cubicBezTo>
                    <a:close/>
                    <a:moveTo>
                      <a:pt x="54" y="64"/>
                    </a:moveTo>
                    <a:cubicBezTo>
                      <a:pt x="54" y="64"/>
                      <a:pt x="54" y="64"/>
                      <a:pt x="54" y="64"/>
                    </a:cubicBezTo>
                    <a:cubicBezTo>
                      <a:pt x="54" y="64"/>
                      <a:pt x="54" y="64"/>
                      <a:pt x="54" y="64"/>
                    </a:cubicBezTo>
                    <a:cubicBezTo>
                      <a:pt x="56" y="64"/>
                      <a:pt x="58" y="64"/>
                      <a:pt x="60" y="64"/>
                    </a:cubicBezTo>
                    <a:cubicBezTo>
                      <a:pt x="58" y="64"/>
                      <a:pt x="56" y="64"/>
                      <a:pt x="54" y="64"/>
                    </a:cubicBezTo>
                    <a:close/>
                    <a:moveTo>
                      <a:pt x="82" y="92"/>
                    </a:moveTo>
                    <a:cubicBezTo>
                      <a:pt x="82" y="92"/>
                      <a:pt x="82" y="92"/>
                      <a:pt x="81" y="92"/>
                    </a:cubicBezTo>
                    <a:cubicBezTo>
                      <a:pt x="82" y="92"/>
                      <a:pt x="82" y="92"/>
                      <a:pt x="82" y="92"/>
                    </a:cubicBezTo>
                    <a:cubicBezTo>
                      <a:pt x="83" y="91"/>
                      <a:pt x="84" y="91"/>
                      <a:pt x="84" y="91"/>
                    </a:cubicBezTo>
                    <a:cubicBezTo>
                      <a:pt x="84" y="91"/>
                      <a:pt x="83" y="91"/>
                      <a:pt x="82" y="92"/>
                    </a:cubicBezTo>
                    <a:close/>
                    <a:moveTo>
                      <a:pt x="90" y="96"/>
                    </a:moveTo>
                    <a:cubicBezTo>
                      <a:pt x="90" y="96"/>
                      <a:pt x="90" y="96"/>
                      <a:pt x="90" y="96"/>
                    </a:cubicBezTo>
                    <a:cubicBezTo>
                      <a:pt x="90" y="96"/>
                      <a:pt x="90" y="96"/>
                      <a:pt x="90" y="96"/>
                    </a:cubicBezTo>
                    <a:close/>
                    <a:moveTo>
                      <a:pt x="112" y="83"/>
                    </a:moveTo>
                    <a:cubicBezTo>
                      <a:pt x="112" y="83"/>
                      <a:pt x="112" y="82"/>
                      <a:pt x="112" y="82"/>
                    </a:cubicBezTo>
                    <a:cubicBezTo>
                      <a:pt x="112" y="82"/>
                      <a:pt x="112" y="83"/>
                      <a:pt x="112" y="83"/>
                    </a:cubicBezTo>
                    <a:close/>
                    <a:moveTo>
                      <a:pt x="113" y="79"/>
                    </a:moveTo>
                    <a:cubicBezTo>
                      <a:pt x="113" y="80"/>
                      <a:pt x="113" y="80"/>
                      <a:pt x="112" y="81"/>
                    </a:cubicBezTo>
                    <a:cubicBezTo>
                      <a:pt x="113" y="80"/>
                      <a:pt x="113" y="80"/>
                      <a:pt x="113" y="79"/>
                    </a:cubicBezTo>
                    <a:close/>
                    <a:moveTo>
                      <a:pt x="142" y="93"/>
                    </a:moveTo>
                    <a:cubicBezTo>
                      <a:pt x="142" y="93"/>
                      <a:pt x="142" y="93"/>
                      <a:pt x="142" y="93"/>
                    </a:cubicBezTo>
                    <a:cubicBezTo>
                      <a:pt x="142" y="93"/>
                      <a:pt x="142" y="92"/>
                      <a:pt x="142" y="92"/>
                    </a:cubicBezTo>
                    <a:cubicBezTo>
                      <a:pt x="142" y="92"/>
                      <a:pt x="142" y="93"/>
                      <a:pt x="142" y="93"/>
                    </a:cubicBezTo>
                    <a:close/>
                    <a:moveTo>
                      <a:pt x="150" y="71"/>
                    </a:moveTo>
                    <a:cubicBezTo>
                      <a:pt x="150" y="71"/>
                      <a:pt x="150" y="71"/>
                      <a:pt x="150" y="71"/>
                    </a:cubicBezTo>
                    <a:cubicBezTo>
                      <a:pt x="150" y="71"/>
                      <a:pt x="150" y="71"/>
                      <a:pt x="150" y="71"/>
                    </a:cubicBezTo>
                    <a:cubicBezTo>
                      <a:pt x="150" y="71"/>
                      <a:pt x="150" y="71"/>
                      <a:pt x="150" y="71"/>
                    </a:cubicBezTo>
                    <a:close/>
                    <a:moveTo>
                      <a:pt x="153" y="75"/>
                    </a:moveTo>
                    <a:cubicBezTo>
                      <a:pt x="152" y="76"/>
                      <a:pt x="151" y="78"/>
                      <a:pt x="150" y="79"/>
                    </a:cubicBezTo>
                    <a:cubicBezTo>
                      <a:pt x="150" y="79"/>
                      <a:pt x="150" y="79"/>
                      <a:pt x="150" y="79"/>
                    </a:cubicBezTo>
                    <a:cubicBezTo>
                      <a:pt x="151" y="78"/>
                      <a:pt x="152" y="76"/>
                      <a:pt x="153" y="75"/>
                    </a:cubicBezTo>
                    <a:close/>
                    <a:moveTo>
                      <a:pt x="149" y="84"/>
                    </a:moveTo>
                    <a:cubicBezTo>
                      <a:pt x="149" y="84"/>
                      <a:pt x="149" y="84"/>
                      <a:pt x="149" y="84"/>
                    </a:cubicBezTo>
                    <a:cubicBezTo>
                      <a:pt x="150" y="86"/>
                      <a:pt x="152" y="88"/>
                      <a:pt x="153" y="90"/>
                    </a:cubicBezTo>
                    <a:cubicBezTo>
                      <a:pt x="152" y="88"/>
                      <a:pt x="150" y="86"/>
                      <a:pt x="149" y="84"/>
                    </a:cubicBezTo>
                    <a:close/>
                    <a:moveTo>
                      <a:pt x="126" y="119"/>
                    </a:moveTo>
                    <a:cubicBezTo>
                      <a:pt x="126" y="119"/>
                      <a:pt x="127" y="120"/>
                      <a:pt x="127" y="120"/>
                    </a:cubicBezTo>
                    <a:cubicBezTo>
                      <a:pt x="127" y="120"/>
                      <a:pt x="126" y="119"/>
                      <a:pt x="126" y="119"/>
                    </a:cubicBezTo>
                    <a:close/>
                    <a:moveTo>
                      <a:pt x="131" y="122"/>
                    </a:moveTo>
                    <a:cubicBezTo>
                      <a:pt x="130" y="122"/>
                      <a:pt x="130" y="122"/>
                      <a:pt x="130" y="122"/>
                    </a:cubicBezTo>
                    <a:cubicBezTo>
                      <a:pt x="130" y="122"/>
                      <a:pt x="130" y="122"/>
                      <a:pt x="131" y="122"/>
                    </a:cubicBezTo>
                    <a:close/>
                    <a:moveTo>
                      <a:pt x="134" y="115"/>
                    </a:moveTo>
                    <a:cubicBezTo>
                      <a:pt x="134" y="115"/>
                      <a:pt x="133" y="116"/>
                      <a:pt x="133" y="116"/>
                    </a:cubicBezTo>
                    <a:cubicBezTo>
                      <a:pt x="133" y="116"/>
                      <a:pt x="134" y="115"/>
                      <a:pt x="134" y="115"/>
                    </a:cubicBezTo>
                    <a:cubicBezTo>
                      <a:pt x="137" y="114"/>
                      <a:pt x="141" y="112"/>
                      <a:pt x="144" y="110"/>
                    </a:cubicBezTo>
                    <a:cubicBezTo>
                      <a:pt x="141" y="112"/>
                      <a:pt x="137" y="114"/>
                      <a:pt x="134" y="115"/>
                    </a:cubicBezTo>
                    <a:close/>
                    <a:moveTo>
                      <a:pt x="146" y="116"/>
                    </a:moveTo>
                    <a:cubicBezTo>
                      <a:pt x="146" y="116"/>
                      <a:pt x="146" y="115"/>
                      <a:pt x="145" y="115"/>
                    </a:cubicBezTo>
                    <a:cubicBezTo>
                      <a:pt x="146" y="115"/>
                      <a:pt x="146" y="116"/>
                      <a:pt x="146" y="116"/>
                    </a:cubicBezTo>
                    <a:cubicBezTo>
                      <a:pt x="148" y="115"/>
                      <a:pt x="149" y="114"/>
                      <a:pt x="151" y="113"/>
                    </a:cubicBezTo>
                    <a:cubicBezTo>
                      <a:pt x="149" y="114"/>
                      <a:pt x="148" y="115"/>
                      <a:pt x="146" y="116"/>
                    </a:cubicBezTo>
                    <a:close/>
                    <a:moveTo>
                      <a:pt x="175" y="133"/>
                    </a:moveTo>
                    <a:cubicBezTo>
                      <a:pt x="175" y="133"/>
                      <a:pt x="174" y="133"/>
                      <a:pt x="174" y="134"/>
                    </a:cubicBezTo>
                    <a:cubicBezTo>
                      <a:pt x="174" y="133"/>
                      <a:pt x="175" y="133"/>
                      <a:pt x="175" y="133"/>
                    </a:cubicBezTo>
                    <a:cubicBezTo>
                      <a:pt x="176" y="133"/>
                      <a:pt x="176" y="133"/>
                      <a:pt x="176" y="134"/>
                    </a:cubicBezTo>
                    <a:cubicBezTo>
                      <a:pt x="176" y="133"/>
                      <a:pt x="176" y="133"/>
                      <a:pt x="175" y="133"/>
                    </a:cubicBezTo>
                    <a:close/>
                    <a:moveTo>
                      <a:pt x="207" y="113"/>
                    </a:moveTo>
                    <a:cubicBezTo>
                      <a:pt x="207" y="113"/>
                      <a:pt x="207" y="113"/>
                      <a:pt x="206" y="113"/>
                    </a:cubicBezTo>
                    <a:cubicBezTo>
                      <a:pt x="206" y="113"/>
                      <a:pt x="207" y="113"/>
                      <a:pt x="207" y="113"/>
                    </a:cubicBezTo>
                    <a:cubicBezTo>
                      <a:pt x="207" y="113"/>
                      <a:pt x="207" y="113"/>
                      <a:pt x="207" y="113"/>
                    </a:cubicBezTo>
                    <a:cubicBezTo>
                      <a:pt x="207" y="113"/>
                      <a:pt x="207" y="113"/>
                      <a:pt x="207" y="113"/>
                    </a:cubicBezTo>
                    <a:close/>
                    <a:moveTo>
                      <a:pt x="216" y="98"/>
                    </a:moveTo>
                    <a:cubicBezTo>
                      <a:pt x="216" y="98"/>
                      <a:pt x="216" y="98"/>
                      <a:pt x="216" y="98"/>
                    </a:cubicBezTo>
                    <a:cubicBezTo>
                      <a:pt x="214" y="97"/>
                      <a:pt x="213" y="95"/>
                      <a:pt x="212" y="94"/>
                    </a:cubicBezTo>
                    <a:cubicBezTo>
                      <a:pt x="213" y="95"/>
                      <a:pt x="214" y="97"/>
                      <a:pt x="216" y="98"/>
                    </a:cubicBezTo>
                    <a:close/>
                    <a:moveTo>
                      <a:pt x="214" y="101"/>
                    </a:moveTo>
                    <a:cubicBezTo>
                      <a:pt x="213" y="100"/>
                      <a:pt x="212" y="99"/>
                      <a:pt x="212" y="99"/>
                    </a:cubicBezTo>
                    <a:cubicBezTo>
                      <a:pt x="212" y="99"/>
                      <a:pt x="213" y="100"/>
                      <a:pt x="214" y="101"/>
                    </a:cubicBezTo>
                    <a:cubicBezTo>
                      <a:pt x="216" y="102"/>
                      <a:pt x="218" y="104"/>
                      <a:pt x="219" y="106"/>
                    </a:cubicBezTo>
                    <a:cubicBezTo>
                      <a:pt x="218" y="104"/>
                      <a:pt x="216" y="102"/>
                      <a:pt x="214" y="10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sp>
        <p:nvSpPr>
          <p:cNvPr id="14" name="TextBox 71">
            <a:extLst>
              <a:ext uri="{FF2B5EF4-FFF2-40B4-BE49-F238E27FC236}">
                <a16:creationId xmlns="" xmlns:a16="http://schemas.microsoft.com/office/drawing/2014/main" id="{E206596B-BC60-4635-B287-91DC93489A03}"/>
              </a:ext>
            </a:extLst>
          </p:cNvPr>
          <p:cNvSpPr txBox="1"/>
          <p:nvPr/>
        </p:nvSpPr>
        <p:spPr>
          <a:xfrm>
            <a:off x="3241919" y="1207319"/>
            <a:ext cx="2646878" cy="830997"/>
          </a:xfrm>
          <a:prstGeom prst="rect">
            <a:avLst/>
          </a:prstGeom>
          <a:noFill/>
        </p:spPr>
        <p:txBody>
          <a:bodyPr wrap="none" rtlCol="0">
            <a:spAutoFit/>
          </a:bodyPr>
          <a:lstStyle/>
          <a:p>
            <a:r>
              <a:rPr lang="zh-CN" altLang="en-US" sz="4800" dirty="0" smtClean="0">
                <a:solidFill>
                  <a:srgbClr val="45B549"/>
                </a:solidFill>
                <a:latin typeface="微软雅黑" pitchFamily="34" charset="-122"/>
                <a:ea typeface="微软雅黑" pitchFamily="34" charset="-122"/>
              </a:rPr>
              <a:t>引用文献</a:t>
            </a:r>
            <a:endParaRPr lang="zh-CN" altLang="en-US" sz="4800" dirty="0">
              <a:solidFill>
                <a:srgbClr val="45B549"/>
              </a:solidFill>
              <a:latin typeface="微软雅黑" pitchFamily="34" charset="-122"/>
              <a:ea typeface="微软雅黑" pitchFamily="34" charset="-122"/>
            </a:endParaRPr>
          </a:p>
        </p:txBody>
      </p:sp>
      <p:sp>
        <p:nvSpPr>
          <p:cNvPr id="15" name="矩形 14">
            <a:extLst>
              <a:ext uri="{FF2B5EF4-FFF2-40B4-BE49-F238E27FC236}">
                <a16:creationId xmlns="" xmlns:a16="http://schemas.microsoft.com/office/drawing/2014/main" id="{DC33F67F-6991-4287-A7E8-DC5E8C847450}"/>
              </a:ext>
            </a:extLst>
          </p:cNvPr>
          <p:cNvSpPr/>
          <p:nvPr/>
        </p:nvSpPr>
        <p:spPr>
          <a:xfrm>
            <a:off x="3491880" y="532177"/>
            <a:ext cx="2767328" cy="830997"/>
          </a:xfrm>
          <a:prstGeom prst="rect">
            <a:avLst/>
          </a:prstGeom>
        </p:spPr>
        <p:txBody>
          <a:bodyPr wrap="square">
            <a:spAutoFit/>
          </a:bodyPr>
          <a:lstStyle/>
          <a:p>
            <a:r>
              <a:rPr lang="en-US" altLang="zh-CN" sz="4800" b="1" spc="300" dirty="0">
                <a:solidFill>
                  <a:srgbClr val="45B549"/>
                </a:solidFill>
                <a:latin typeface="Bradley Hand ITC" panose="03070402050302030203" pitchFamily="66" charset="0"/>
                <a:ea typeface="微软雅黑" panose="020B0503020204020204" pitchFamily="34" charset="-122"/>
                <a:cs typeface="Adobe Arabic" panose="02040503050201020203" pitchFamily="18" charset="-78"/>
                <a:sym typeface="微软雅黑" pitchFamily="34" charset="-122"/>
              </a:rPr>
              <a:t>—</a:t>
            </a:r>
            <a:r>
              <a:rPr lang="en-US" altLang="zh-CN" sz="4800" b="1" spc="300" dirty="0" smtClean="0">
                <a:solidFill>
                  <a:srgbClr val="45B549"/>
                </a:solidFill>
                <a:latin typeface="Bradley Hand ITC" panose="03070402050302030203" pitchFamily="66" charset="0"/>
                <a:ea typeface="微软雅黑" panose="020B0503020204020204" pitchFamily="34" charset="-122"/>
                <a:cs typeface="Adobe Arabic" panose="02040503050201020203" pitchFamily="18" charset="-78"/>
                <a:sym typeface="微软雅黑" pitchFamily="34" charset="-122"/>
              </a:rPr>
              <a:t>04—</a:t>
            </a:r>
            <a:endParaRPr lang="zh-CN" altLang="en-US" sz="4800" b="1" spc="300" dirty="0">
              <a:solidFill>
                <a:srgbClr val="45B549"/>
              </a:solidFill>
              <a:latin typeface="Bradley Hand ITC" panose="03070402050302030203" pitchFamily="66" charset="0"/>
              <a:ea typeface="微软雅黑" panose="020B0503020204020204" pitchFamily="34" charset="-122"/>
              <a:cs typeface="Adobe Arabic" panose="02040503050201020203" pitchFamily="18" charset="-78"/>
              <a:sym typeface="微软雅黑" pitchFamily="34" charset="-122"/>
            </a:endParaRPr>
          </a:p>
        </p:txBody>
      </p:sp>
    </p:spTree>
    <p:extLst>
      <p:ext uri="{BB962C8B-B14F-4D97-AF65-F5344CB8AC3E}">
        <p14:creationId xmlns:p14="http://schemas.microsoft.com/office/powerpoint/2010/main" val="2604202202"/>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51520" y="0"/>
            <a:ext cx="8568952" cy="4185761"/>
          </a:xfrm>
          <a:prstGeom prst="rect">
            <a:avLst/>
          </a:prstGeom>
        </p:spPr>
        <p:txBody>
          <a:bodyPr wrap="square">
            <a:spAutoFit/>
          </a:bodyPr>
          <a:lstStyle/>
          <a:p>
            <a:r>
              <a:rPr lang="zh-CN" altLang="en-US" sz="1400" dirty="0" smtClean="0"/>
              <a:t>[1</a:t>
            </a:r>
            <a:r>
              <a:rPr lang="zh-CN" altLang="en-US" sz="1400" dirty="0"/>
              <a:t>]李德仁，李熙.论夜光遥感数据挖掘[J]. 测绘学报.2015(6)：591-601</a:t>
            </a:r>
            <a:r>
              <a:rPr lang="zh-CN" altLang="en-US" sz="1400" dirty="0" smtClean="0"/>
              <a:t>.</a:t>
            </a:r>
            <a:endParaRPr lang="en-US" altLang="zh-CN" sz="1400" dirty="0" smtClean="0"/>
          </a:p>
          <a:p>
            <a:endParaRPr lang="en-US" altLang="zh-CN" sz="1400" dirty="0" smtClean="0"/>
          </a:p>
          <a:p>
            <a:r>
              <a:rPr lang="en-US" altLang="zh-CN" sz="1400" dirty="0" smtClean="0"/>
              <a:t>[2]</a:t>
            </a:r>
            <a:r>
              <a:rPr lang="zh-CN" altLang="en-US" sz="1400" dirty="0"/>
              <a:t>中山裕则</a:t>
            </a:r>
            <a:r>
              <a:rPr lang="en-US" altLang="zh-CN" sz="1400" dirty="0"/>
              <a:t>·</a:t>
            </a:r>
            <a:r>
              <a:rPr lang="zh-CN" altLang="en-US" sz="1400" dirty="0"/>
              <a:t>田中总太郎，张豪喜</a:t>
            </a:r>
            <a:r>
              <a:rPr lang="en-US" altLang="zh-CN" sz="1400" dirty="0"/>
              <a:t>.</a:t>
            </a:r>
            <a:r>
              <a:rPr lang="zh-CN" altLang="en-US" sz="1400" dirty="0"/>
              <a:t>从宇宙看夜间的光分布推测世界经济发展趋势</a:t>
            </a:r>
            <a:r>
              <a:rPr lang="en-US" altLang="zh-CN" sz="1400" dirty="0"/>
              <a:t>[J]. </a:t>
            </a:r>
            <a:r>
              <a:rPr lang="zh-CN" altLang="en-US" sz="1400" dirty="0"/>
              <a:t>地理科学进展</a:t>
            </a:r>
            <a:r>
              <a:rPr lang="en-US" altLang="zh-CN" sz="1400" dirty="0"/>
              <a:t>.1985(1)</a:t>
            </a:r>
            <a:r>
              <a:rPr lang="zh-CN" altLang="en-US" sz="1400" dirty="0"/>
              <a:t>：</a:t>
            </a:r>
            <a:r>
              <a:rPr lang="en-US" altLang="zh-CN" sz="1400" dirty="0"/>
              <a:t>37-42</a:t>
            </a:r>
            <a:r>
              <a:rPr lang="en-US" altLang="zh-CN" sz="1400" dirty="0" smtClean="0"/>
              <a:t>.</a:t>
            </a:r>
          </a:p>
          <a:p>
            <a:endParaRPr lang="en-US" altLang="zh-CN" sz="1400" dirty="0" smtClean="0"/>
          </a:p>
          <a:p>
            <a:r>
              <a:rPr lang="en-US" altLang="zh-CN" sz="1400" dirty="0" smtClean="0"/>
              <a:t>[3]</a:t>
            </a:r>
            <a:r>
              <a:rPr lang="zh-CN" altLang="en-US" sz="1400" dirty="0"/>
              <a:t>张锋</a:t>
            </a:r>
            <a:r>
              <a:rPr lang="en-US" altLang="zh-CN" sz="1400" dirty="0"/>
              <a:t>.</a:t>
            </a:r>
            <a:r>
              <a:rPr lang="zh-CN" altLang="en-US" sz="1400" dirty="0"/>
              <a:t>夜光遥感数据应用研究综述</a:t>
            </a:r>
            <a:r>
              <a:rPr lang="en-US" altLang="zh-CN" sz="1400" dirty="0"/>
              <a:t>[J]. </a:t>
            </a:r>
            <a:r>
              <a:rPr lang="zh-CN" altLang="en-US" sz="1400" dirty="0"/>
              <a:t>建设科技</a:t>
            </a:r>
            <a:r>
              <a:rPr lang="en-US" altLang="zh-CN" sz="1400" dirty="0"/>
              <a:t>.2017(14)</a:t>
            </a:r>
            <a:r>
              <a:rPr lang="zh-CN" altLang="en-US" sz="1400" dirty="0"/>
              <a:t>：</a:t>
            </a:r>
            <a:r>
              <a:rPr lang="en-US" altLang="zh-CN" sz="1400" dirty="0"/>
              <a:t>50-52</a:t>
            </a:r>
            <a:r>
              <a:rPr lang="en-US" altLang="zh-CN" sz="1400" dirty="0" smtClean="0"/>
              <a:t>.</a:t>
            </a:r>
          </a:p>
          <a:p>
            <a:endParaRPr lang="en-US" altLang="zh-CN" sz="1400" dirty="0" smtClean="0"/>
          </a:p>
          <a:p>
            <a:r>
              <a:rPr lang="en-US" altLang="zh-CN" sz="1400" dirty="0" smtClean="0"/>
              <a:t>[4]</a:t>
            </a:r>
            <a:r>
              <a:rPr lang="zh-CN" altLang="en-US" sz="1400" dirty="0"/>
              <a:t> “珞珈一号”夜光遥感卫星通过论证</a:t>
            </a:r>
            <a:r>
              <a:rPr lang="en-US" altLang="zh-CN" sz="1400" dirty="0"/>
              <a:t>[J]. </a:t>
            </a:r>
            <a:r>
              <a:rPr lang="zh-CN" altLang="en-US" sz="1400" dirty="0"/>
              <a:t>海洋测绘</a:t>
            </a:r>
            <a:r>
              <a:rPr lang="en-US" altLang="zh-CN" sz="1400" dirty="0"/>
              <a:t>.2017(1)</a:t>
            </a:r>
            <a:r>
              <a:rPr lang="zh-CN" altLang="en-US" sz="1400" dirty="0"/>
              <a:t>：</a:t>
            </a:r>
            <a:r>
              <a:rPr lang="en-US" altLang="zh-CN" sz="1400" dirty="0"/>
              <a:t>82</a:t>
            </a:r>
            <a:r>
              <a:rPr lang="en-US" altLang="zh-CN" sz="1400" dirty="0" smtClean="0"/>
              <a:t>.</a:t>
            </a:r>
          </a:p>
          <a:p>
            <a:endParaRPr lang="en-US" altLang="zh-CN" sz="1400" dirty="0" smtClean="0"/>
          </a:p>
          <a:p>
            <a:r>
              <a:rPr lang="en-US" altLang="zh-CN" sz="1400" dirty="0" smtClean="0"/>
              <a:t>[5]</a:t>
            </a:r>
            <a:r>
              <a:rPr lang="zh-CN" altLang="en-US" sz="1400" dirty="0"/>
              <a:t>江威，何国金，刘慧婵</a:t>
            </a:r>
            <a:r>
              <a:rPr lang="en-US" altLang="zh-CN" sz="1400" dirty="0"/>
              <a:t>.NPP</a:t>
            </a:r>
            <a:r>
              <a:rPr lang="zh-CN" altLang="en-US" sz="1400" dirty="0"/>
              <a:t>／</a:t>
            </a:r>
            <a:r>
              <a:rPr lang="en-US" altLang="zh-CN" sz="1400" dirty="0"/>
              <a:t>VIIRS </a:t>
            </a:r>
            <a:r>
              <a:rPr lang="zh-CN" altLang="en-US" sz="1400" dirty="0"/>
              <a:t>和 </a:t>
            </a:r>
            <a:r>
              <a:rPr lang="en-US" altLang="zh-CN" sz="1400" dirty="0"/>
              <a:t>DMSP</a:t>
            </a:r>
            <a:r>
              <a:rPr lang="zh-CN" altLang="en-US" sz="1400" dirty="0"/>
              <a:t>／</a:t>
            </a:r>
            <a:r>
              <a:rPr lang="en-US" altLang="zh-CN" sz="1400" dirty="0"/>
              <a:t>OLS </a:t>
            </a:r>
            <a:r>
              <a:rPr lang="zh-CN" altLang="en-US" sz="1400" dirty="0"/>
              <a:t>夜光数据模拟社会经济参量对比</a:t>
            </a:r>
            <a:r>
              <a:rPr lang="en-US" altLang="zh-CN" sz="1400" dirty="0"/>
              <a:t>[J]. </a:t>
            </a:r>
            <a:r>
              <a:rPr lang="zh-CN" altLang="en-US" sz="1400" dirty="0"/>
              <a:t>遥感信息</a:t>
            </a:r>
            <a:r>
              <a:rPr lang="en-US" altLang="zh-CN" sz="1400" dirty="0"/>
              <a:t>.2016(4)</a:t>
            </a:r>
            <a:r>
              <a:rPr lang="zh-CN" altLang="en-US" sz="1400" dirty="0"/>
              <a:t>：</a:t>
            </a:r>
            <a:r>
              <a:rPr lang="en-US" altLang="zh-CN" sz="1400" dirty="0"/>
              <a:t>28-34</a:t>
            </a:r>
            <a:r>
              <a:rPr lang="en-US" altLang="zh-CN" sz="1400" dirty="0" smtClean="0"/>
              <a:t>.</a:t>
            </a:r>
          </a:p>
          <a:p>
            <a:endParaRPr lang="en-US" altLang="zh-CN" sz="1400" dirty="0" smtClean="0"/>
          </a:p>
          <a:p>
            <a:r>
              <a:rPr lang="en-US" altLang="zh-CN" sz="1400" dirty="0" smtClean="0"/>
              <a:t>[6]</a:t>
            </a:r>
            <a:r>
              <a:rPr lang="zh-CN" altLang="en-US" sz="1400" dirty="0"/>
              <a:t>苏泳娴</a:t>
            </a:r>
            <a:r>
              <a:rPr lang="en-US" altLang="zh-CN" sz="1400" dirty="0"/>
              <a:t>.</a:t>
            </a:r>
            <a:r>
              <a:rPr lang="zh-CN" altLang="en-US" sz="1400" dirty="0"/>
              <a:t>基于夜间灯光数据的中国能源消费碳排放特征及机理</a:t>
            </a:r>
            <a:r>
              <a:rPr lang="en-US" altLang="zh-CN" sz="1400" dirty="0"/>
              <a:t>[J].</a:t>
            </a:r>
            <a:r>
              <a:rPr lang="zh-CN" altLang="en-US" sz="1400" dirty="0"/>
              <a:t>复印报刊资料</a:t>
            </a:r>
            <a:r>
              <a:rPr lang="en-US" altLang="zh-CN" sz="1400" dirty="0"/>
              <a:t>(</a:t>
            </a:r>
            <a:r>
              <a:rPr lang="zh-CN" altLang="en-US" sz="1400" dirty="0"/>
              <a:t>地理</a:t>
            </a:r>
            <a:r>
              <a:rPr lang="en-US" altLang="zh-CN" sz="1400" dirty="0"/>
              <a:t>),2014,(</a:t>
            </a:r>
            <a:r>
              <a:rPr lang="zh-CN" altLang="en-US" sz="1400" dirty="0"/>
              <a:t>第</a:t>
            </a:r>
            <a:r>
              <a:rPr lang="en-US" altLang="zh-CN" sz="1400" dirty="0"/>
              <a:t>2</a:t>
            </a:r>
            <a:r>
              <a:rPr lang="zh-CN" altLang="en-US" sz="1400" dirty="0"/>
              <a:t>期</a:t>
            </a:r>
            <a:r>
              <a:rPr lang="en-US" altLang="zh-CN" sz="1400" dirty="0" smtClean="0"/>
              <a:t>).</a:t>
            </a:r>
          </a:p>
          <a:p>
            <a:endParaRPr lang="en-US" altLang="zh-CN" sz="1400" dirty="0"/>
          </a:p>
          <a:p>
            <a:r>
              <a:rPr lang="en-US" altLang="zh-CN" sz="1400" dirty="0" smtClean="0"/>
              <a:t>[7]DOLL C N H,MULLER J P, ELVDGE D C ,  Night-time </a:t>
            </a:r>
            <a:r>
              <a:rPr lang="en-US" altLang="zh-CN" sz="1400" dirty="0"/>
              <a:t>Imagery as a Tool for Global Mapping of Socioeconomic Parameters </a:t>
            </a:r>
            <a:r>
              <a:rPr lang="en-US" altLang="zh-CN" sz="1400" dirty="0" smtClean="0"/>
              <a:t>and Greenhouse Gas Emission[J]. AMBIO:A Journal of Human Environment. 2000. 29(3): 157-162</a:t>
            </a:r>
          </a:p>
          <a:p>
            <a:endParaRPr lang="en-US" altLang="zh-CN" sz="1400" dirty="0"/>
          </a:p>
          <a:p>
            <a:r>
              <a:rPr lang="en-US" altLang="zh-CN" sz="1400" dirty="0" smtClean="0"/>
              <a:t>[8]GHOSH T , ELVIDGE C D, SUTTON </a:t>
            </a:r>
            <a:r>
              <a:rPr lang="en-US" altLang="zh-CN" sz="1400" dirty="0"/>
              <a:t>P C , et al. Creating a global grid of distributed fossil fuel carbon dioxide emissions from </a:t>
            </a:r>
            <a:r>
              <a:rPr lang="en-US" altLang="zh-CN" sz="1400" dirty="0" err="1"/>
              <a:t>nightime</a:t>
            </a:r>
            <a:r>
              <a:rPr lang="en-US" altLang="zh-CN" sz="1400" dirty="0"/>
              <a:t> satellite </a:t>
            </a:r>
            <a:r>
              <a:rPr lang="en-US" altLang="zh-CN" sz="1400" dirty="0" smtClean="0"/>
              <a:t>imagery[J]. Energies. 2010. 3(12): 1895-1913</a:t>
            </a:r>
            <a:endParaRPr lang="en-US" altLang="zh-CN" sz="1400" dirty="0"/>
          </a:p>
        </p:txBody>
      </p:sp>
      <p:sp>
        <p:nvSpPr>
          <p:cNvPr id="2" name="矩形 1"/>
          <p:cNvSpPr/>
          <p:nvPr/>
        </p:nvSpPr>
        <p:spPr>
          <a:xfrm>
            <a:off x="251520" y="4316998"/>
            <a:ext cx="7272808" cy="338554"/>
          </a:xfrm>
          <a:prstGeom prst="rect">
            <a:avLst/>
          </a:prstGeom>
        </p:spPr>
        <p:txBody>
          <a:bodyPr wrap="square">
            <a:spAutoFit/>
          </a:bodyPr>
          <a:lstStyle/>
          <a:p>
            <a:r>
              <a:rPr lang="zh-CN" altLang="en-US" sz="1600" dirty="0"/>
              <a:t>https://data.worldbank.org/indicator/EN.ATM.CO2E.PC?view=map</a:t>
            </a:r>
          </a:p>
        </p:txBody>
      </p:sp>
      <p:sp>
        <p:nvSpPr>
          <p:cNvPr id="4" name="矩形 3"/>
          <p:cNvSpPr/>
          <p:nvPr/>
        </p:nvSpPr>
        <p:spPr>
          <a:xfrm>
            <a:off x="251520" y="4731990"/>
            <a:ext cx="7631142" cy="338554"/>
          </a:xfrm>
          <a:prstGeom prst="rect">
            <a:avLst/>
          </a:prstGeom>
        </p:spPr>
        <p:txBody>
          <a:bodyPr wrap="square">
            <a:spAutoFit/>
          </a:bodyPr>
          <a:lstStyle/>
          <a:p>
            <a:r>
              <a:rPr lang="zh-CN" altLang="en-US" sz="1600" dirty="0"/>
              <a:t>http://web.ornl.gov/sci/landscan/landscan_data_avail.shtml</a:t>
            </a:r>
          </a:p>
        </p:txBody>
      </p:sp>
    </p:spTree>
    <p:extLst>
      <p:ext uri="{BB962C8B-B14F-4D97-AF65-F5344CB8AC3E}">
        <p14:creationId xmlns:p14="http://schemas.microsoft.com/office/powerpoint/2010/main" val="804801822"/>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 xmlns:a16="http://schemas.microsoft.com/office/drawing/2014/main" id="{420A1DCB-424D-4853-B683-757EE15CBEB3}"/>
              </a:ext>
            </a:extLst>
          </p:cNvPr>
          <p:cNvGrpSpPr/>
          <p:nvPr/>
        </p:nvGrpSpPr>
        <p:grpSpPr>
          <a:xfrm>
            <a:off x="0" y="0"/>
            <a:ext cx="9144000" cy="6772685"/>
            <a:chOff x="1" y="-70690"/>
            <a:chExt cx="9144000" cy="6772685"/>
          </a:xfrm>
        </p:grpSpPr>
        <p:pic>
          <p:nvPicPr>
            <p:cNvPr id="6" name="图片 5">
              <a:extLst>
                <a:ext uri="{FF2B5EF4-FFF2-40B4-BE49-F238E27FC236}">
                  <a16:creationId xmlns="" xmlns:a16="http://schemas.microsoft.com/office/drawing/2014/main" id="{E7A9D5DC-6BCF-43CC-BBDB-3AF3BA29ABAC}"/>
                </a:ext>
              </a:extLst>
            </p:cNvPr>
            <p:cNvPicPr>
              <a:picLocks noChangeAspect="1"/>
            </p:cNvPicPr>
            <p:nvPr/>
          </p:nvPicPr>
          <p:blipFill>
            <a:blip r:embed="rId3"/>
            <a:stretch>
              <a:fillRect/>
            </a:stretch>
          </p:blipFill>
          <p:spPr>
            <a:xfrm>
              <a:off x="1" y="-70690"/>
              <a:ext cx="9144000" cy="5668094"/>
            </a:xfrm>
            <a:prstGeom prst="rect">
              <a:avLst/>
            </a:prstGeom>
          </p:spPr>
        </p:pic>
        <p:grpSp>
          <p:nvGrpSpPr>
            <p:cNvPr id="7" name="组合 6">
              <a:extLst>
                <a:ext uri="{FF2B5EF4-FFF2-40B4-BE49-F238E27FC236}">
                  <a16:creationId xmlns="" xmlns:a16="http://schemas.microsoft.com/office/drawing/2014/main" id="{35DD5C5A-AADC-4A09-986B-F207AC7000D0}"/>
                </a:ext>
              </a:extLst>
            </p:cNvPr>
            <p:cNvGrpSpPr/>
            <p:nvPr/>
          </p:nvGrpSpPr>
          <p:grpSpPr>
            <a:xfrm>
              <a:off x="1" y="1875599"/>
              <a:ext cx="9045530" cy="4826396"/>
              <a:chOff x="1" y="1875599"/>
              <a:chExt cx="9045530" cy="4826396"/>
            </a:xfrm>
          </p:grpSpPr>
          <p:pic>
            <p:nvPicPr>
              <p:cNvPr id="8" name="图片 7">
                <a:extLst>
                  <a:ext uri="{FF2B5EF4-FFF2-40B4-BE49-F238E27FC236}">
                    <a16:creationId xmlns="" xmlns:a16="http://schemas.microsoft.com/office/drawing/2014/main" id="{C4AE5543-9665-41A9-BABD-EC8E04832D38}"/>
                  </a:ext>
                </a:extLst>
              </p:cNvPr>
              <p:cNvPicPr>
                <a:picLocks noChangeAspect="1"/>
              </p:cNvPicPr>
              <p:nvPr/>
            </p:nvPicPr>
            <p:blipFill>
              <a:blip r:embed="rId4"/>
              <a:stretch>
                <a:fillRect/>
              </a:stretch>
            </p:blipFill>
            <p:spPr>
              <a:xfrm>
                <a:off x="1" y="1875599"/>
                <a:ext cx="7226574" cy="4826396"/>
              </a:xfrm>
              <a:prstGeom prst="rect">
                <a:avLst/>
              </a:prstGeom>
            </p:spPr>
          </p:pic>
          <p:sp>
            <p:nvSpPr>
              <p:cNvPr id="11" name="Freeform 7">
                <a:extLst>
                  <a:ext uri="{FF2B5EF4-FFF2-40B4-BE49-F238E27FC236}">
                    <a16:creationId xmlns="" xmlns:a16="http://schemas.microsoft.com/office/drawing/2014/main" id="{9FD6594E-E35D-49EA-BD5D-C63EDA6FEF8E}"/>
                  </a:ext>
                </a:extLst>
              </p:cNvPr>
              <p:cNvSpPr>
                <a:spLocks noEditPoints="1"/>
              </p:cNvSpPr>
              <p:nvPr/>
            </p:nvSpPr>
            <p:spPr bwMode="auto">
              <a:xfrm>
                <a:off x="8439106" y="4069722"/>
                <a:ext cx="606425" cy="1501775"/>
              </a:xfrm>
              <a:custGeom>
                <a:avLst/>
                <a:gdLst>
                  <a:gd name="T0" fmla="*/ 53 w 96"/>
                  <a:gd name="T1" fmla="*/ 212 h 237"/>
                  <a:gd name="T2" fmla="*/ 54 w 96"/>
                  <a:gd name="T3" fmla="*/ 204 h 237"/>
                  <a:gd name="T4" fmla="*/ 58 w 96"/>
                  <a:gd name="T5" fmla="*/ 188 h 237"/>
                  <a:gd name="T6" fmla="*/ 75 w 96"/>
                  <a:gd name="T7" fmla="*/ 172 h 237"/>
                  <a:gd name="T8" fmla="*/ 95 w 96"/>
                  <a:gd name="T9" fmla="*/ 148 h 237"/>
                  <a:gd name="T10" fmla="*/ 91 w 96"/>
                  <a:gd name="T11" fmla="*/ 132 h 237"/>
                  <a:gd name="T12" fmla="*/ 71 w 96"/>
                  <a:gd name="T13" fmla="*/ 138 h 237"/>
                  <a:gd name="T14" fmla="*/ 56 w 96"/>
                  <a:gd name="T15" fmla="*/ 166 h 237"/>
                  <a:gd name="T16" fmla="*/ 52 w 96"/>
                  <a:gd name="T17" fmla="*/ 151 h 237"/>
                  <a:gd name="T18" fmla="*/ 51 w 96"/>
                  <a:gd name="T19" fmla="*/ 131 h 237"/>
                  <a:gd name="T20" fmla="*/ 58 w 96"/>
                  <a:gd name="T21" fmla="*/ 118 h 237"/>
                  <a:gd name="T22" fmla="*/ 70 w 96"/>
                  <a:gd name="T23" fmla="*/ 89 h 237"/>
                  <a:gd name="T24" fmla="*/ 70 w 96"/>
                  <a:gd name="T25" fmla="*/ 84 h 237"/>
                  <a:gd name="T26" fmla="*/ 64 w 96"/>
                  <a:gd name="T27" fmla="*/ 64 h 237"/>
                  <a:gd name="T28" fmla="*/ 54 w 96"/>
                  <a:gd name="T29" fmla="*/ 70 h 237"/>
                  <a:gd name="T30" fmla="*/ 41 w 96"/>
                  <a:gd name="T31" fmla="*/ 86 h 237"/>
                  <a:gd name="T32" fmla="*/ 32 w 96"/>
                  <a:gd name="T33" fmla="*/ 55 h 237"/>
                  <a:gd name="T34" fmla="*/ 30 w 96"/>
                  <a:gd name="T35" fmla="*/ 38 h 237"/>
                  <a:gd name="T36" fmla="*/ 16 w 96"/>
                  <a:gd name="T37" fmla="*/ 1 h 237"/>
                  <a:gd name="T38" fmla="*/ 4 w 96"/>
                  <a:gd name="T39" fmla="*/ 29 h 237"/>
                  <a:gd name="T40" fmla="*/ 18 w 96"/>
                  <a:gd name="T41" fmla="*/ 51 h 237"/>
                  <a:gd name="T42" fmla="*/ 26 w 96"/>
                  <a:gd name="T43" fmla="*/ 57 h 237"/>
                  <a:gd name="T44" fmla="*/ 28 w 96"/>
                  <a:gd name="T45" fmla="*/ 61 h 237"/>
                  <a:gd name="T46" fmla="*/ 34 w 96"/>
                  <a:gd name="T47" fmla="*/ 84 h 237"/>
                  <a:gd name="T48" fmla="*/ 41 w 96"/>
                  <a:gd name="T49" fmla="*/ 113 h 237"/>
                  <a:gd name="T50" fmla="*/ 40 w 96"/>
                  <a:gd name="T51" fmla="*/ 118 h 237"/>
                  <a:gd name="T52" fmla="*/ 31 w 96"/>
                  <a:gd name="T53" fmla="*/ 97 h 237"/>
                  <a:gd name="T54" fmla="*/ 9 w 96"/>
                  <a:gd name="T55" fmla="*/ 83 h 237"/>
                  <a:gd name="T56" fmla="*/ 18 w 96"/>
                  <a:gd name="T57" fmla="*/ 116 h 237"/>
                  <a:gd name="T58" fmla="*/ 44 w 96"/>
                  <a:gd name="T59" fmla="*/ 138 h 237"/>
                  <a:gd name="T60" fmla="*/ 45 w 96"/>
                  <a:gd name="T61" fmla="*/ 151 h 237"/>
                  <a:gd name="T62" fmla="*/ 39 w 96"/>
                  <a:gd name="T63" fmla="*/ 153 h 237"/>
                  <a:gd name="T64" fmla="*/ 20 w 96"/>
                  <a:gd name="T65" fmla="*/ 147 h 237"/>
                  <a:gd name="T66" fmla="*/ 20 w 96"/>
                  <a:gd name="T67" fmla="*/ 168 h 237"/>
                  <a:gd name="T68" fmla="*/ 39 w 96"/>
                  <a:gd name="T69" fmla="*/ 191 h 237"/>
                  <a:gd name="T70" fmla="*/ 46 w 96"/>
                  <a:gd name="T71" fmla="*/ 207 h 237"/>
                  <a:gd name="T72" fmla="*/ 46 w 96"/>
                  <a:gd name="T73" fmla="*/ 226 h 237"/>
                  <a:gd name="T74" fmla="*/ 42 w 96"/>
                  <a:gd name="T75" fmla="*/ 220 h 237"/>
                  <a:gd name="T76" fmla="*/ 37 w 96"/>
                  <a:gd name="T77" fmla="*/ 208 h 237"/>
                  <a:gd name="T78" fmla="*/ 16 w 96"/>
                  <a:gd name="T79" fmla="*/ 200 h 237"/>
                  <a:gd name="T80" fmla="*/ 13 w 96"/>
                  <a:gd name="T81" fmla="*/ 230 h 237"/>
                  <a:gd name="T82" fmla="*/ 34 w 96"/>
                  <a:gd name="T83" fmla="*/ 229 h 237"/>
                  <a:gd name="T84" fmla="*/ 54 w 96"/>
                  <a:gd name="T85" fmla="*/ 227 h 237"/>
                  <a:gd name="T86" fmla="*/ 80 w 96"/>
                  <a:gd name="T87" fmla="*/ 162 h 237"/>
                  <a:gd name="T88" fmla="*/ 79 w 96"/>
                  <a:gd name="T89" fmla="*/ 149 h 237"/>
                  <a:gd name="T90" fmla="*/ 64 w 96"/>
                  <a:gd name="T91" fmla="*/ 83 h 237"/>
                  <a:gd name="T92" fmla="*/ 60 w 96"/>
                  <a:gd name="T93" fmla="*/ 80 h 237"/>
                  <a:gd name="T94" fmla="*/ 60 w 96"/>
                  <a:gd name="T95" fmla="*/ 80 h 237"/>
                  <a:gd name="T96" fmla="*/ 60 w 96"/>
                  <a:gd name="T97" fmla="*/ 99 h 237"/>
                  <a:gd name="T98" fmla="*/ 52 w 96"/>
                  <a:gd name="T99" fmla="*/ 103 h 237"/>
                  <a:gd name="T100" fmla="*/ 52 w 96"/>
                  <a:gd name="T101" fmla="*/ 103 h 237"/>
                  <a:gd name="T102" fmla="*/ 11 w 96"/>
                  <a:gd name="T103" fmla="*/ 17 h 237"/>
                  <a:gd name="T104" fmla="*/ 17 w 96"/>
                  <a:gd name="T105" fmla="*/ 46 h 237"/>
                  <a:gd name="T106" fmla="*/ 17 w 96"/>
                  <a:gd name="T107" fmla="*/ 47 h 237"/>
                  <a:gd name="T108" fmla="*/ 12 w 96"/>
                  <a:gd name="T109" fmla="*/ 22 h 237"/>
                  <a:gd name="T110" fmla="*/ 19 w 96"/>
                  <a:gd name="T111" fmla="*/ 39 h 237"/>
                  <a:gd name="T112" fmla="*/ 29 w 96"/>
                  <a:gd name="T113" fmla="*/ 50 h 237"/>
                  <a:gd name="T114" fmla="*/ 17 w 96"/>
                  <a:gd name="T115" fmla="*/ 224 h 237"/>
                  <a:gd name="T116" fmla="*/ 23 w 96"/>
                  <a:gd name="T117" fmla="*/ 222 h 237"/>
                  <a:gd name="T118" fmla="*/ 19 w 96"/>
                  <a:gd name="T119" fmla="*/ 230 h 237"/>
                  <a:gd name="T120" fmla="*/ 48 w 96"/>
                  <a:gd name="T121" fmla="*/ 225 h 237"/>
                  <a:gd name="T122" fmla="*/ 46 w 96"/>
                  <a:gd name="T123" fmla="*/ 181 h 237"/>
                  <a:gd name="T124" fmla="*/ 52 w 96"/>
                  <a:gd name="T125" fmla="*/ 182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96" h="237">
                    <a:moveTo>
                      <a:pt x="53" y="219"/>
                    </a:moveTo>
                    <a:cubicBezTo>
                      <a:pt x="53" y="217"/>
                      <a:pt x="52" y="215"/>
                      <a:pt x="53" y="214"/>
                    </a:cubicBezTo>
                    <a:cubicBezTo>
                      <a:pt x="53" y="213"/>
                      <a:pt x="53" y="213"/>
                      <a:pt x="53" y="213"/>
                    </a:cubicBezTo>
                    <a:cubicBezTo>
                      <a:pt x="53" y="212"/>
                      <a:pt x="53" y="212"/>
                      <a:pt x="53" y="212"/>
                    </a:cubicBezTo>
                    <a:cubicBezTo>
                      <a:pt x="53" y="212"/>
                      <a:pt x="52" y="212"/>
                      <a:pt x="52" y="212"/>
                    </a:cubicBezTo>
                    <a:cubicBezTo>
                      <a:pt x="52" y="212"/>
                      <a:pt x="53" y="212"/>
                      <a:pt x="53" y="212"/>
                    </a:cubicBezTo>
                    <a:cubicBezTo>
                      <a:pt x="53" y="210"/>
                      <a:pt x="53" y="209"/>
                      <a:pt x="53" y="207"/>
                    </a:cubicBezTo>
                    <a:cubicBezTo>
                      <a:pt x="53" y="206"/>
                      <a:pt x="54" y="205"/>
                      <a:pt x="54" y="204"/>
                    </a:cubicBezTo>
                    <a:cubicBezTo>
                      <a:pt x="53" y="202"/>
                      <a:pt x="53" y="200"/>
                      <a:pt x="55" y="198"/>
                    </a:cubicBezTo>
                    <a:cubicBezTo>
                      <a:pt x="55" y="197"/>
                      <a:pt x="56" y="195"/>
                      <a:pt x="56" y="194"/>
                    </a:cubicBezTo>
                    <a:cubicBezTo>
                      <a:pt x="56" y="194"/>
                      <a:pt x="56" y="194"/>
                      <a:pt x="56" y="193"/>
                    </a:cubicBezTo>
                    <a:cubicBezTo>
                      <a:pt x="57" y="192"/>
                      <a:pt x="58" y="190"/>
                      <a:pt x="58" y="188"/>
                    </a:cubicBezTo>
                    <a:cubicBezTo>
                      <a:pt x="59" y="187"/>
                      <a:pt x="60" y="186"/>
                      <a:pt x="62" y="184"/>
                    </a:cubicBezTo>
                    <a:cubicBezTo>
                      <a:pt x="63" y="182"/>
                      <a:pt x="64" y="181"/>
                      <a:pt x="66" y="180"/>
                    </a:cubicBezTo>
                    <a:cubicBezTo>
                      <a:pt x="68" y="179"/>
                      <a:pt x="69" y="178"/>
                      <a:pt x="70" y="177"/>
                    </a:cubicBezTo>
                    <a:cubicBezTo>
                      <a:pt x="72" y="175"/>
                      <a:pt x="74" y="174"/>
                      <a:pt x="75" y="172"/>
                    </a:cubicBezTo>
                    <a:cubicBezTo>
                      <a:pt x="79" y="170"/>
                      <a:pt x="82" y="167"/>
                      <a:pt x="83" y="164"/>
                    </a:cubicBezTo>
                    <a:cubicBezTo>
                      <a:pt x="84" y="163"/>
                      <a:pt x="85" y="163"/>
                      <a:pt x="85" y="162"/>
                    </a:cubicBezTo>
                    <a:cubicBezTo>
                      <a:pt x="86" y="162"/>
                      <a:pt x="88" y="161"/>
                      <a:pt x="89" y="161"/>
                    </a:cubicBezTo>
                    <a:cubicBezTo>
                      <a:pt x="93" y="157"/>
                      <a:pt x="94" y="153"/>
                      <a:pt x="95" y="148"/>
                    </a:cubicBezTo>
                    <a:cubicBezTo>
                      <a:pt x="95" y="147"/>
                      <a:pt x="95" y="147"/>
                      <a:pt x="95" y="146"/>
                    </a:cubicBezTo>
                    <a:cubicBezTo>
                      <a:pt x="95" y="146"/>
                      <a:pt x="96" y="145"/>
                      <a:pt x="96" y="144"/>
                    </a:cubicBezTo>
                    <a:cubicBezTo>
                      <a:pt x="95" y="142"/>
                      <a:pt x="95" y="139"/>
                      <a:pt x="95" y="137"/>
                    </a:cubicBezTo>
                    <a:cubicBezTo>
                      <a:pt x="93" y="135"/>
                      <a:pt x="92" y="134"/>
                      <a:pt x="91" y="132"/>
                    </a:cubicBezTo>
                    <a:cubicBezTo>
                      <a:pt x="91" y="130"/>
                      <a:pt x="89" y="131"/>
                      <a:pt x="88" y="130"/>
                    </a:cubicBezTo>
                    <a:cubicBezTo>
                      <a:pt x="86" y="129"/>
                      <a:pt x="84" y="129"/>
                      <a:pt x="82" y="130"/>
                    </a:cubicBezTo>
                    <a:cubicBezTo>
                      <a:pt x="78" y="131"/>
                      <a:pt x="75" y="133"/>
                      <a:pt x="73" y="136"/>
                    </a:cubicBezTo>
                    <a:cubicBezTo>
                      <a:pt x="72" y="137"/>
                      <a:pt x="71" y="138"/>
                      <a:pt x="71" y="138"/>
                    </a:cubicBezTo>
                    <a:cubicBezTo>
                      <a:pt x="70" y="139"/>
                      <a:pt x="69" y="139"/>
                      <a:pt x="69" y="140"/>
                    </a:cubicBezTo>
                    <a:cubicBezTo>
                      <a:pt x="67" y="143"/>
                      <a:pt x="65" y="147"/>
                      <a:pt x="63" y="151"/>
                    </a:cubicBezTo>
                    <a:cubicBezTo>
                      <a:pt x="62" y="153"/>
                      <a:pt x="60" y="156"/>
                      <a:pt x="59" y="159"/>
                    </a:cubicBezTo>
                    <a:cubicBezTo>
                      <a:pt x="58" y="161"/>
                      <a:pt x="57" y="164"/>
                      <a:pt x="56" y="166"/>
                    </a:cubicBezTo>
                    <a:cubicBezTo>
                      <a:pt x="56" y="166"/>
                      <a:pt x="55" y="166"/>
                      <a:pt x="54" y="166"/>
                    </a:cubicBezTo>
                    <a:cubicBezTo>
                      <a:pt x="54" y="164"/>
                      <a:pt x="54" y="161"/>
                      <a:pt x="54" y="159"/>
                    </a:cubicBezTo>
                    <a:cubicBezTo>
                      <a:pt x="53" y="157"/>
                      <a:pt x="53" y="155"/>
                      <a:pt x="53" y="153"/>
                    </a:cubicBezTo>
                    <a:cubicBezTo>
                      <a:pt x="53" y="153"/>
                      <a:pt x="53" y="152"/>
                      <a:pt x="52" y="151"/>
                    </a:cubicBezTo>
                    <a:cubicBezTo>
                      <a:pt x="52" y="148"/>
                      <a:pt x="52" y="145"/>
                      <a:pt x="51" y="142"/>
                    </a:cubicBezTo>
                    <a:cubicBezTo>
                      <a:pt x="52" y="141"/>
                      <a:pt x="52" y="141"/>
                      <a:pt x="52" y="140"/>
                    </a:cubicBezTo>
                    <a:cubicBezTo>
                      <a:pt x="52" y="138"/>
                      <a:pt x="51" y="137"/>
                      <a:pt x="51" y="135"/>
                    </a:cubicBezTo>
                    <a:cubicBezTo>
                      <a:pt x="51" y="134"/>
                      <a:pt x="51" y="132"/>
                      <a:pt x="51" y="131"/>
                    </a:cubicBezTo>
                    <a:cubicBezTo>
                      <a:pt x="51" y="130"/>
                      <a:pt x="52" y="129"/>
                      <a:pt x="53" y="128"/>
                    </a:cubicBezTo>
                    <a:cubicBezTo>
                      <a:pt x="53" y="126"/>
                      <a:pt x="54" y="125"/>
                      <a:pt x="55" y="123"/>
                    </a:cubicBezTo>
                    <a:cubicBezTo>
                      <a:pt x="56" y="122"/>
                      <a:pt x="56" y="121"/>
                      <a:pt x="57" y="121"/>
                    </a:cubicBezTo>
                    <a:cubicBezTo>
                      <a:pt x="57" y="120"/>
                      <a:pt x="57" y="119"/>
                      <a:pt x="58" y="118"/>
                    </a:cubicBezTo>
                    <a:cubicBezTo>
                      <a:pt x="61" y="115"/>
                      <a:pt x="63" y="111"/>
                      <a:pt x="64" y="107"/>
                    </a:cubicBezTo>
                    <a:cubicBezTo>
                      <a:pt x="65" y="106"/>
                      <a:pt x="65" y="105"/>
                      <a:pt x="65" y="105"/>
                    </a:cubicBezTo>
                    <a:cubicBezTo>
                      <a:pt x="66" y="103"/>
                      <a:pt x="67" y="101"/>
                      <a:pt x="67" y="100"/>
                    </a:cubicBezTo>
                    <a:cubicBezTo>
                      <a:pt x="68" y="96"/>
                      <a:pt x="69" y="93"/>
                      <a:pt x="70" y="89"/>
                    </a:cubicBezTo>
                    <a:cubicBezTo>
                      <a:pt x="71" y="88"/>
                      <a:pt x="71" y="86"/>
                      <a:pt x="71" y="85"/>
                    </a:cubicBezTo>
                    <a:cubicBezTo>
                      <a:pt x="71" y="85"/>
                      <a:pt x="70" y="84"/>
                      <a:pt x="70" y="84"/>
                    </a:cubicBezTo>
                    <a:cubicBezTo>
                      <a:pt x="69" y="84"/>
                      <a:pt x="68" y="84"/>
                      <a:pt x="68" y="84"/>
                    </a:cubicBezTo>
                    <a:cubicBezTo>
                      <a:pt x="68" y="84"/>
                      <a:pt x="69" y="84"/>
                      <a:pt x="70" y="84"/>
                    </a:cubicBezTo>
                    <a:cubicBezTo>
                      <a:pt x="70" y="84"/>
                      <a:pt x="71" y="85"/>
                      <a:pt x="71" y="85"/>
                    </a:cubicBezTo>
                    <a:cubicBezTo>
                      <a:pt x="72" y="82"/>
                      <a:pt x="73" y="79"/>
                      <a:pt x="74" y="75"/>
                    </a:cubicBezTo>
                    <a:cubicBezTo>
                      <a:pt x="74" y="74"/>
                      <a:pt x="74" y="72"/>
                      <a:pt x="74" y="71"/>
                    </a:cubicBezTo>
                    <a:cubicBezTo>
                      <a:pt x="74" y="66"/>
                      <a:pt x="69" y="62"/>
                      <a:pt x="64" y="64"/>
                    </a:cubicBezTo>
                    <a:cubicBezTo>
                      <a:pt x="63" y="64"/>
                      <a:pt x="61" y="64"/>
                      <a:pt x="60" y="64"/>
                    </a:cubicBezTo>
                    <a:cubicBezTo>
                      <a:pt x="58" y="66"/>
                      <a:pt x="57" y="68"/>
                      <a:pt x="55" y="69"/>
                    </a:cubicBezTo>
                    <a:cubicBezTo>
                      <a:pt x="55" y="69"/>
                      <a:pt x="55" y="69"/>
                      <a:pt x="55" y="69"/>
                    </a:cubicBezTo>
                    <a:cubicBezTo>
                      <a:pt x="55" y="69"/>
                      <a:pt x="55" y="70"/>
                      <a:pt x="54" y="70"/>
                    </a:cubicBezTo>
                    <a:cubicBezTo>
                      <a:pt x="54" y="71"/>
                      <a:pt x="53" y="73"/>
                      <a:pt x="52" y="74"/>
                    </a:cubicBezTo>
                    <a:cubicBezTo>
                      <a:pt x="51" y="77"/>
                      <a:pt x="50" y="81"/>
                      <a:pt x="49" y="84"/>
                    </a:cubicBezTo>
                    <a:cubicBezTo>
                      <a:pt x="47" y="88"/>
                      <a:pt x="46" y="93"/>
                      <a:pt x="45" y="96"/>
                    </a:cubicBezTo>
                    <a:cubicBezTo>
                      <a:pt x="44" y="94"/>
                      <a:pt x="43" y="90"/>
                      <a:pt x="41" y="86"/>
                    </a:cubicBezTo>
                    <a:cubicBezTo>
                      <a:pt x="40" y="79"/>
                      <a:pt x="38" y="73"/>
                      <a:pt x="37" y="66"/>
                    </a:cubicBezTo>
                    <a:cubicBezTo>
                      <a:pt x="36" y="65"/>
                      <a:pt x="36" y="64"/>
                      <a:pt x="36" y="63"/>
                    </a:cubicBezTo>
                    <a:cubicBezTo>
                      <a:pt x="35" y="60"/>
                      <a:pt x="34" y="56"/>
                      <a:pt x="33" y="53"/>
                    </a:cubicBezTo>
                    <a:cubicBezTo>
                      <a:pt x="33" y="54"/>
                      <a:pt x="32" y="54"/>
                      <a:pt x="32" y="55"/>
                    </a:cubicBezTo>
                    <a:cubicBezTo>
                      <a:pt x="32" y="55"/>
                      <a:pt x="32" y="55"/>
                      <a:pt x="32" y="55"/>
                    </a:cubicBezTo>
                    <a:cubicBezTo>
                      <a:pt x="32" y="54"/>
                      <a:pt x="33" y="54"/>
                      <a:pt x="33" y="53"/>
                    </a:cubicBezTo>
                    <a:cubicBezTo>
                      <a:pt x="32" y="49"/>
                      <a:pt x="31" y="46"/>
                      <a:pt x="30" y="42"/>
                    </a:cubicBezTo>
                    <a:cubicBezTo>
                      <a:pt x="30" y="41"/>
                      <a:pt x="29" y="39"/>
                      <a:pt x="30" y="38"/>
                    </a:cubicBezTo>
                    <a:cubicBezTo>
                      <a:pt x="30" y="32"/>
                      <a:pt x="29" y="27"/>
                      <a:pt x="27" y="22"/>
                    </a:cubicBezTo>
                    <a:cubicBezTo>
                      <a:pt x="26" y="18"/>
                      <a:pt x="25" y="14"/>
                      <a:pt x="24" y="10"/>
                    </a:cubicBezTo>
                    <a:cubicBezTo>
                      <a:pt x="22" y="8"/>
                      <a:pt x="21" y="6"/>
                      <a:pt x="20" y="4"/>
                    </a:cubicBezTo>
                    <a:cubicBezTo>
                      <a:pt x="19" y="2"/>
                      <a:pt x="18" y="2"/>
                      <a:pt x="16" y="1"/>
                    </a:cubicBezTo>
                    <a:cubicBezTo>
                      <a:pt x="15" y="0"/>
                      <a:pt x="13" y="0"/>
                      <a:pt x="11" y="0"/>
                    </a:cubicBezTo>
                    <a:cubicBezTo>
                      <a:pt x="8" y="0"/>
                      <a:pt x="6" y="2"/>
                      <a:pt x="5" y="4"/>
                    </a:cubicBezTo>
                    <a:cubicBezTo>
                      <a:pt x="2" y="10"/>
                      <a:pt x="3" y="16"/>
                      <a:pt x="3" y="22"/>
                    </a:cubicBezTo>
                    <a:cubicBezTo>
                      <a:pt x="3" y="24"/>
                      <a:pt x="4" y="27"/>
                      <a:pt x="4" y="29"/>
                    </a:cubicBezTo>
                    <a:cubicBezTo>
                      <a:pt x="5" y="31"/>
                      <a:pt x="6" y="33"/>
                      <a:pt x="6" y="35"/>
                    </a:cubicBezTo>
                    <a:cubicBezTo>
                      <a:pt x="7" y="39"/>
                      <a:pt x="8" y="42"/>
                      <a:pt x="11" y="44"/>
                    </a:cubicBezTo>
                    <a:cubicBezTo>
                      <a:pt x="12" y="46"/>
                      <a:pt x="14" y="48"/>
                      <a:pt x="15" y="49"/>
                    </a:cubicBezTo>
                    <a:cubicBezTo>
                      <a:pt x="16" y="50"/>
                      <a:pt x="17" y="51"/>
                      <a:pt x="18" y="51"/>
                    </a:cubicBezTo>
                    <a:cubicBezTo>
                      <a:pt x="19" y="51"/>
                      <a:pt x="19" y="51"/>
                      <a:pt x="19" y="51"/>
                    </a:cubicBezTo>
                    <a:cubicBezTo>
                      <a:pt x="19" y="51"/>
                      <a:pt x="20" y="51"/>
                      <a:pt x="20" y="51"/>
                    </a:cubicBezTo>
                    <a:cubicBezTo>
                      <a:pt x="20" y="50"/>
                      <a:pt x="21" y="50"/>
                      <a:pt x="21" y="50"/>
                    </a:cubicBezTo>
                    <a:cubicBezTo>
                      <a:pt x="22" y="53"/>
                      <a:pt x="24" y="55"/>
                      <a:pt x="26" y="57"/>
                    </a:cubicBezTo>
                    <a:cubicBezTo>
                      <a:pt x="26" y="57"/>
                      <a:pt x="26" y="58"/>
                      <a:pt x="27" y="59"/>
                    </a:cubicBezTo>
                    <a:cubicBezTo>
                      <a:pt x="27" y="59"/>
                      <a:pt x="27" y="60"/>
                      <a:pt x="27" y="60"/>
                    </a:cubicBezTo>
                    <a:cubicBezTo>
                      <a:pt x="27" y="60"/>
                      <a:pt x="28" y="61"/>
                      <a:pt x="28" y="61"/>
                    </a:cubicBezTo>
                    <a:cubicBezTo>
                      <a:pt x="28" y="61"/>
                      <a:pt x="28" y="61"/>
                      <a:pt x="28" y="61"/>
                    </a:cubicBezTo>
                    <a:cubicBezTo>
                      <a:pt x="28" y="61"/>
                      <a:pt x="28" y="61"/>
                      <a:pt x="28" y="62"/>
                    </a:cubicBezTo>
                    <a:cubicBezTo>
                      <a:pt x="29" y="63"/>
                      <a:pt x="29" y="64"/>
                      <a:pt x="29" y="66"/>
                    </a:cubicBezTo>
                    <a:cubicBezTo>
                      <a:pt x="29" y="69"/>
                      <a:pt x="31" y="71"/>
                      <a:pt x="31" y="74"/>
                    </a:cubicBezTo>
                    <a:cubicBezTo>
                      <a:pt x="32" y="77"/>
                      <a:pt x="33" y="81"/>
                      <a:pt x="34" y="84"/>
                    </a:cubicBezTo>
                    <a:cubicBezTo>
                      <a:pt x="35" y="86"/>
                      <a:pt x="35" y="88"/>
                      <a:pt x="36" y="90"/>
                    </a:cubicBezTo>
                    <a:cubicBezTo>
                      <a:pt x="36" y="92"/>
                      <a:pt x="37" y="94"/>
                      <a:pt x="37" y="96"/>
                    </a:cubicBezTo>
                    <a:cubicBezTo>
                      <a:pt x="38" y="99"/>
                      <a:pt x="39" y="102"/>
                      <a:pt x="40" y="105"/>
                    </a:cubicBezTo>
                    <a:cubicBezTo>
                      <a:pt x="40" y="108"/>
                      <a:pt x="40" y="110"/>
                      <a:pt x="41" y="113"/>
                    </a:cubicBezTo>
                    <a:cubicBezTo>
                      <a:pt x="42" y="117"/>
                      <a:pt x="42" y="122"/>
                      <a:pt x="43" y="126"/>
                    </a:cubicBezTo>
                    <a:cubicBezTo>
                      <a:pt x="43" y="126"/>
                      <a:pt x="43" y="127"/>
                      <a:pt x="43" y="127"/>
                    </a:cubicBezTo>
                    <a:cubicBezTo>
                      <a:pt x="42" y="127"/>
                      <a:pt x="41" y="126"/>
                      <a:pt x="41" y="125"/>
                    </a:cubicBezTo>
                    <a:cubicBezTo>
                      <a:pt x="42" y="122"/>
                      <a:pt x="40" y="121"/>
                      <a:pt x="40" y="118"/>
                    </a:cubicBezTo>
                    <a:cubicBezTo>
                      <a:pt x="38" y="116"/>
                      <a:pt x="37" y="114"/>
                      <a:pt x="35" y="111"/>
                    </a:cubicBezTo>
                    <a:cubicBezTo>
                      <a:pt x="35" y="111"/>
                      <a:pt x="35" y="109"/>
                      <a:pt x="35" y="108"/>
                    </a:cubicBezTo>
                    <a:cubicBezTo>
                      <a:pt x="34" y="106"/>
                      <a:pt x="34" y="104"/>
                      <a:pt x="34" y="102"/>
                    </a:cubicBezTo>
                    <a:cubicBezTo>
                      <a:pt x="33" y="100"/>
                      <a:pt x="32" y="99"/>
                      <a:pt x="31" y="97"/>
                    </a:cubicBezTo>
                    <a:cubicBezTo>
                      <a:pt x="30" y="94"/>
                      <a:pt x="28" y="92"/>
                      <a:pt x="26" y="91"/>
                    </a:cubicBezTo>
                    <a:cubicBezTo>
                      <a:pt x="25" y="90"/>
                      <a:pt x="24" y="90"/>
                      <a:pt x="24" y="90"/>
                    </a:cubicBezTo>
                    <a:cubicBezTo>
                      <a:pt x="22" y="87"/>
                      <a:pt x="20" y="85"/>
                      <a:pt x="18" y="82"/>
                    </a:cubicBezTo>
                    <a:cubicBezTo>
                      <a:pt x="15" y="80"/>
                      <a:pt x="12" y="80"/>
                      <a:pt x="9" y="83"/>
                    </a:cubicBezTo>
                    <a:cubicBezTo>
                      <a:pt x="9" y="83"/>
                      <a:pt x="8" y="84"/>
                      <a:pt x="8" y="84"/>
                    </a:cubicBezTo>
                    <a:cubicBezTo>
                      <a:pt x="3" y="87"/>
                      <a:pt x="0" y="93"/>
                      <a:pt x="3" y="98"/>
                    </a:cubicBezTo>
                    <a:cubicBezTo>
                      <a:pt x="5" y="102"/>
                      <a:pt x="6" y="105"/>
                      <a:pt x="8" y="107"/>
                    </a:cubicBezTo>
                    <a:cubicBezTo>
                      <a:pt x="11" y="111"/>
                      <a:pt x="14" y="114"/>
                      <a:pt x="18" y="116"/>
                    </a:cubicBezTo>
                    <a:cubicBezTo>
                      <a:pt x="20" y="116"/>
                      <a:pt x="22" y="117"/>
                      <a:pt x="24" y="119"/>
                    </a:cubicBezTo>
                    <a:cubicBezTo>
                      <a:pt x="30" y="123"/>
                      <a:pt x="35" y="128"/>
                      <a:pt x="39" y="134"/>
                    </a:cubicBezTo>
                    <a:cubicBezTo>
                      <a:pt x="40" y="135"/>
                      <a:pt x="41" y="138"/>
                      <a:pt x="44" y="137"/>
                    </a:cubicBezTo>
                    <a:cubicBezTo>
                      <a:pt x="44" y="137"/>
                      <a:pt x="44" y="138"/>
                      <a:pt x="44" y="138"/>
                    </a:cubicBezTo>
                    <a:cubicBezTo>
                      <a:pt x="44" y="139"/>
                      <a:pt x="45" y="141"/>
                      <a:pt x="45" y="142"/>
                    </a:cubicBezTo>
                    <a:cubicBezTo>
                      <a:pt x="45" y="142"/>
                      <a:pt x="45" y="142"/>
                      <a:pt x="45" y="142"/>
                    </a:cubicBezTo>
                    <a:cubicBezTo>
                      <a:pt x="45" y="142"/>
                      <a:pt x="44" y="142"/>
                      <a:pt x="44" y="143"/>
                    </a:cubicBezTo>
                    <a:cubicBezTo>
                      <a:pt x="45" y="145"/>
                      <a:pt x="45" y="148"/>
                      <a:pt x="45" y="151"/>
                    </a:cubicBezTo>
                    <a:cubicBezTo>
                      <a:pt x="45" y="151"/>
                      <a:pt x="45" y="151"/>
                      <a:pt x="45" y="151"/>
                    </a:cubicBezTo>
                    <a:cubicBezTo>
                      <a:pt x="45" y="153"/>
                      <a:pt x="45" y="154"/>
                      <a:pt x="45" y="155"/>
                    </a:cubicBezTo>
                    <a:cubicBezTo>
                      <a:pt x="45" y="155"/>
                      <a:pt x="46" y="157"/>
                      <a:pt x="45" y="157"/>
                    </a:cubicBezTo>
                    <a:cubicBezTo>
                      <a:pt x="43" y="155"/>
                      <a:pt x="42" y="153"/>
                      <a:pt x="39" y="153"/>
                    </a:cubicBezTo>
                    <a:cubicBezTo>
                      <a:pt x="38" y="153"/>
                      <a:pt x="37" y="152"/>
                      <a:pt x="36" y="152"/>
                    </a:cubicBezTo>
                    <a:cubicBezTo>
                      <a:pt x="35" y="151"/>
                      <a:pt x="34" y="151"/>
                      <a:pt x="32" y="150"/>
                    </a:cubicBezTo>
                    <a:cubicBezTo>
                      <a:pt x="31" y="149"/>
                      <a:pt x="30" y="147"/>
                      <a:pt x="28" y="147"/>
                    </a:cubicBezTo>
                    <a:cubicBezTo>
                      <a:pt x="25" y="145"/>
                      <a:pt x="23" y="147"/>
                      <a:pt x="20" y="147"/>
                    </a:cubicBezTo>
                    <a:cubicBezTo>
                      <a:pt x="18" y="148"/>
                      <a:pt x="17" y="150"/>
                      <a:pt x="15" y="152"/>
                    </a:cubicBezTo>
                    <a:cubicBezTo>
                      <a:pt x="12" y="156"/>
                      <a:pt x="14" y="162"/>
                      <a:pt x="17" y="165"/>
                    </a:cubicBezTo>
                    <a:cubicBezTo>
                      <a:pt x="17" y="165"/>
                      <a:pt x="18" y="165"/>
                      <a:pt x="18" y="165"/>
                    </a:cubicBezTo>
                    <a:cubicBezTo>
                      <a:pt x="18" y="166"/>
                      <a:pt x="19" y="167"/>
                      <a:pt x="20" y="168"/>
                    </a:cubicBezTo>
                    <a:cubicBezTo>
                      <a:pt x="20" y="169"/>
                      <a:pt x="20" y="169"/>
                      <a:pt x="21" y="170"/>
                    </a:cubicBezTo>
                    <a:cubicBezTo>
                      <a:pt x="22" y="171"/>
                      <a:pt x="24" y="173"/>
                      <a:pt x="25" y="175"/>
                    </a:cubicBezTo>
                    <a:cubicBezTo>
                      <a:pt x="27" y="177"/>
                      <a:pt x="29" y="179"/>
                      <a:pt x="31" y="182"/>
                    </a:cubicBezTo>
                    <a:cubicBezTo>
                      <a:pt x="34" y="185"/>
                      <a:pt x="36" y="188"/>
                      <a:pt x="39" y="191"/>
                    </a:cubicBezTo>
                    <a:cubicBezTo>
                      <a:pt x="40" y="193"/>
                      <a:pt x="41" y="194"/>
                      <a:pt x="42" y="196"/>
                    </a:cubicBezTo>
                    <a:cubicBezTo>
                      <a:pt x="43" y="197"/>
                      <a:pt x="44" y="199"/>
                      <a:pt x="44" y="200"/>
                    </a:cubicBezTo>
                    <a:cubicBezTo>
                      <a:pt x="45" y="202"/>
                      <a:pt x="45" y="203"/>
                      <a:pt x="46" y="204"/>
                    </a:cubicBezTo>
                    <a:cubicBezTo>
                      <a:pt x="46" y="205"/>
                      <a:pt x="46" y="206"/>
                      <a:pt x="46" y="207"/>
                    </a:cubicBezTo>
                    <a:cubicBezTo>
                      <a:pt x="46" y="209"/>
                      <a:pt x="46" y="211"/>
                      <a:pt x="46" y="213"/>
                    </a:cubicBezTo>
                    <a:cubicBezTo>
                      <a:pt x="46" y="214"/>
                      <a:pt x="46" y="214"/>
                      <a:pt x="46" y="214"/>
                    </a:cubicBezTo>
                    <a:cubicBezTo>
                      <a:pt x="46" y="216"/>
                      <a:pt x="46" y="219"/>
                      <a:pt x="46" y="221"/>
                    </a:cubicBezTo>
                    <a:cubicBezTo>
                      <a:pt x="46" y="223"/>
                      <a:pt x="46" y="225"/>
                      <a:pt x="46" y="226"/>
                    </a:cubicBezTo>
                    <a:cubicBezTo>
                      <a:pt x="46" y="227"/>
                      <a:pt x="45" y="227"/>
                      <a:pt x="45" y="228"/>
                    </a:cubicBezTo>
                    <a:cubicBezTo>
                      <a:pt x="45" y="228"/>
                      <a:pt x="45" y="228"/>
                      <a:pt x="45" y="228"/>
                    </a:cubicBezTo>
                    <a:cubicBezTo>
                      <a:pt x="45" y="226"/>
                      <a:pt x="44" y="225"/>
                      <a:pt x="44" y="224"/>
                    </a:cubicBezTo>
                    <a:cubicBezTo>
                      <a:pt x="44" y="222"/>
                      <a:pt x="43" y="221"/>
                      <a:pt x="42" y="220"/>
                    </a:cubicBezTo>
                    <a:cubicBezTo>
                      <a:pt x="42" y="216"/>
                      <a:pt x="40" y="214"/>
                      <a:pt x="38" y="211"/>
                    </a:cubicBezTo>
                    <a:cubicBezTo>
                      <a:pt x="38" y="211"/>
                      <a:pt x="37" y="211"/>
                      <a:pt x="37" y="211"/>
                    </a:cubicBezTo>
                    <a:cubicBezTo>
                      <a:pt x="37" y="211"/>
                      <a:pt x="38" y="211"/>
                      <a:pt x="38" y="211"/>
                    </a:cubicBezTo>
                    <a:cubicBezTo>
                      <a:pt x="38" y="210"/>
                      <a:pt x="37" y="209"/>
                      <a:pt x="37" y="208"/>
                    </a:cubicBezTo>
                    <a:cubicBezTo>
                      <a:pt x="35" y="208"/>
                      <a:pt x="34" y="207"/>
                      <a:pt x="33" y="206"/>
                    </a:cubicBezTo>
                    <a:cubicBezTo>
                      <a:pt x="32" y="203"/>
                      <a:pt x="30" y="202"/>
                      <a:pt x="28" y="201"/>
                    </a:cubicBezTo>
                    <a:cubicBezTo>
                      <a:pt x="26" y="198"/>
                      <a:pt x="22" y="198"/>
                      <a:pt x="19" y="198"/>
                    </a:cubicBezTo>
                    <a:cubicBezTo>
                      <a:pt x="18" y="198"/>
                      <a:pt x="17" y="199"/>
                      <a:pt x="16" y="200"/>
                    </a:cubicBezTo>
                    <a:cubicBezTo>
                      <a:pt x="15" y="201"/>
                      <a:pt x="15" y="201"/>
                      <a:pt x="14" y="202"/>
                    </a:cubicBezTo>
                    <a:cubicBezTo>
                      <a:pt x="12" y="205"/>
                      <a:pt x="10" y="208"/>
                      <a:pt x="8" y="211"/>
                    </a:cubicBezTo>
                    <a:cubicBezTo>
                      <a:pt x="7" y="214"/>
                      <a:pt x="6" y="217"/>
                      <a:pt x="8" y="220"/>
                    </a:cubicBezTo>
                    <a:cubicBezTo>
                      <a:pt x="10" y="223"/>
                      <a:pt x="10" y="227"/>
                      <a:pt x="13" y="230"/>
                    </a:cubicBezTo>
                    <a:cubicBezTo>
                      <a:pt x="14" y="232"/>
                      <a:pt x="15" y="233"/>
                      <a:pt x="16" y="235"/>
                    </a:cubicBezTo>
                    <a:cubicBezTo>
                      <a:pt x="16" y="236"/>
                      <a:pt x="17" y="237"/>
                      <a:pt x="17" y="237"/>
                    </a:cubicBezTo>
                    <a:cubicBezTo>
                      <a:pt x="38" y="237"/>
                      <a:pt x="38" y="237"/>
                      <a:pt x="38" y="237"/>
                    </a:cubicBezTo>
                    <a:cubicBezTo>
                      <a:pt x="37" y="234"/>
                      <a:pt x="35" y="232"/>
                      <a:pt x="34" y="229"/>
                    </a:cubicBezTo>
                    <a:cubicBezTo>
                      <a:pt x="34" y="229"/>
                      <a:pt x="34" y="229"/>
                      <a:pt x="34" y="229"/>
                    </a:cubicBezTo>
                    <a:cubicBezTo>
                      <a:pt x="35" y="232"/>
                      <a:pt x="37" y="234"/>
                      <a:pt x="38" y="237"/>
                    </a:cubicBezTo>
                    <a:cubicBezTo>
                      <a:pt x="53" y="237"/>
                      <a:pt x="53" y="237"/>
                      <a:pt x="53" y="237"/>
                    </a:cubicBezTo>
                    <a:cubicBezTo>
                      <a:pt x="53" y="234"/>
                      <a:pt x="54" y="230"/>
                      <a:pt x="54" y="227"/>
                    </a:cubicBezTo>
                    <a:cubicBezTo>
                      <a:pt x="54" y="224"/>
                      <a:pt x="53" y="221"/>
                      <a:pt x="53" y="219"/>
                    </a:cubicBezTo>
                    <a:close/>
                    <a:moveTo>
                      <a:pt x="80" y="162"/>
                    </a:moveTo>
                    <a:cubicBezTo>
                      <a:pt x="80" y="162"/>
                      <a:pt x="80" y="162"/>
                      <a:pt x="80" y="162"/>
                    </a:cubicBezTo>
                    <a:cubicBezTo>
                      <a:pt x="80" y="162"/>
                      <a:pt x="80" y="162"/>
                      <a:pt x="80" y="162"/>
                    </a:cubicBezTo>
                    <a:cubicBezTo>
                      <a:pt x="80" y="162"/>
                      <a:pt x="80" y="162"/>
                      <a:pt x="80" y="162"/>
                    </a:cubicBezTo>
                    <a:close/>
                    <a:moveTo>
                      <a:pt x="79" y="149"/>
                    </a:moveTo>
                    <a:cubicBezTo>
                      <a:pt x="79" y="149"/>
                      <a:pt x="79" y="149"/>
                      <a:pt x="79" y="148"/>
                    </a:cubicBezTo>
                    <a:cubicBezTo>
                      <a:pt x="79" y="149"/>
                      <a:pt x="79" y="149"/>
                      <a:pt x="79" y="149"/>
                    </a:cubicBezTo>
                    <a:cubicBezTo>
                      <a:pt x="78" y="150"/>
                      <a:pt x="77" y="151"/>
                      <a:pt x="77" y="152"/>
                    </a:cubicBezTo>
                    <a:cubicBezTo>
                      <a:pt x="77" y="151"/>
                      <a:pt x="78" y="150"/>
                      <a:pt x="79" y="149"/>
                    </a:cubicBezTo>
                    <a:close/>
                    <a:moveTo>
                      <a:pt x="63" y="79"/>
                    </a:moveTo>
                    <a:cubicBezTo>
                      <a:pt x="63" y="80"/>
                      <a:pt x="64" y="82"/>
                      <a:pt x="64" y="83"/>
                    </a:cubicBezTo>
                    <a:cubicBezTo>
                      <a:pt x="63" y="84"/>
                      <a:pt x="63" y="85"/>
                      <a:pt x="63" y="86"/>
                    </a:cubicBezTo>
                    <a:cubicBezTo>
                      <a:pt x="63" y="85"/>
                      <a:pt x="63" y="84"/>
                      <a:pt x="64" y="83"/>
                    </a:cubicBezTo>
                    <a:cubicBezTo>
                      <a:pt x="64" y="82"/>
                      <a:pt x="63" y="80"/>
                      <a:pt x="63" y="79"/>
                    </a:cubicBezTo>
                    <a:close/>
                    <a:moveTo>
                      <a:pt x="60" y="80"/>
                    </a:moveTo>
                    <a:cubicBezTo>
                      <a:pt x="60" y="80"/>
                      <a:pt x="61" y="80"/>
                      <a:pt x="61" y="79"/>
                    </a:cubicBezTo>
                    <a:cubicBezTo>
                      <a:pt x="61" y="80"/>
                      <a:pt x="60" y="80"/>
                      <a:pt x="60" y="80"/>
                    </a:cubicBezTo>
                    <a:cubicBezTo>
                      <a:pt x="60" y="81"/>
                      <a:pt x="60" y="81"/>
                      <a:pt x="60" y="81"/>
                    </a:cubicBezTo>
                    <a:cubicBezTo>
                      <a:pt x="60" y="81"/>
                      <a:pt x="60" y="81"/>
                      <a:pt x="60" y="80"/>
                    </a:cubicBezTo>
                    <a:close/>
                    <a:moveTo>
                      <a:pt x="60" y="99"/>
                    </a:moveTo>
                    <a:cubicBezTo>
                      <a:pt x="60" y="99"/>
                      <a:pt x="60" y="99"/>
                      <a:pt x="60" y="99"/>
                    </a:cubicBezTo>
                    <a:cubicBezTo>
                      <a:pt x="60" y="96"/>
                      <a:pt x="61" y="93"/>
                      <a:pt x="62" y="91"/>
                    </a:cubicBezTo>
                    <a:cubicBezTo>
                      <a:pt x="61" y="93"/>
                      <a:pt x="60" y="96"/>
                      <a:pt x="60" y="99"/>
                    </a:cubicBezTo>
                    <a:cubicBezTo>
                      <a:pt x="60" y="99"/>
                      <a:pt x="60" y="99"/>
                      <a:pt x="60" y="99"/>
                    </a:cubicBezTo>
                    <a:cubicBezTo>
                      <a:pt x="58" y="101"/>
                      <a:pt x="57" y="104"/>
                      <a:pt x="56" y="107"/>
                    </a:cubicBezTo>
                    <a:cubicBezTo>
                      <a:pt x="57" y="104"/>
                      <a:pt x="58" y="101"/>
                      <a:pt x="60" y="99"/>
                    </a:cubicBezTo>
                    <a:close/>
                    <a:moveTo>
                      <a:pt x="52" y="103"/>
                    </a:moveTo>
                    <a:cubicBezTo>
                      <a:pt x="52" y="103"/>
                      <a:pt x="52" y="102"/>
                      <a:pt x="52" y="102"/>
                    </a:cubicBezTo>
                    <a:cubicBezTo>
                      <a:pt x="52" y="102"/>
                      <a:pt x="52" y="103"/>
                      <a:pt x="52" y="103"/>
                    </a:cubicBezTo>
                    <a:cubicBezTo>
                      <a:pt x="52" y="103"/>
                      <a:pt x="52" y="104"/>
                      <a:pt x="52" y="104"/>
                    </a:cubicBezTo>
                    <a:cubicBezTo>
                      <a:pt x="52" y="104"/>
                      <a:pt x="52" y="103"/>
                      <a:pt x="52" y="103"/>
                    </a:cubicBezTo>
                    <a:close/>
                    <a:moveTo>
                      <a:pt x="13" y="16"/>
                    </a:moveTo>
                    <a:cubicBezTo>
                      <a:pt x="13" y="16"/>
                      <a:pt x="13" y="16"/>
                      <a:pt x="14" y="17"/>
                    </a:cubicBezTo>
                    <a:cubicBezTo>
                      <a:pt x="13" y="16"/>
                      <a:pt x="13" y="16"/>
                      <a:pt x="13" y="16"/>
                    </a:cubicBezTo>
                    <a:cubicBezTo>
                      <a:pt x="12" y="16"/>
                      <a:pt x="11" y="17"/>
                      <a:pt x="11" y="17"/>
                    </a:cubicBezTo>
                    <a:cubicBezTo>
                      <a:pt x="11" y="17"/>
                      <a:pt x="12" y="16"/>
                      <a:pt x="13" y="16"/>
                    </a:cubicBezTo>
                    <a:close/>
                    <a:moveTo>
                      <a:pt x="17" y="46"/>
                    </a:moveTo>
                    <a:cubicBezTo>
                      <a:pt x="17" y="46"/>
                      <a:pt x="17" y="46"/>
                      <a:pt x="17" y="46"/>
                    </a:cubicBezTo>
                    <a:cubicBezTo>
                      <a:pt x="17" y="46"/>
                      <a:pt x="17" y="46"/>
                      <a:pt x="17" y="46"/>
                    </a:cubicBezTo>
                    <a:cubicBezTo>
                      <a:pt x="16" y="45"/>
                      <a:pt x="16" y="44"/>
                      <a:pt x="16" y="43"/>
                    </a:cubicBezTo>
                    <a:cubicBezTo>
                      <a:pt x="16" y="44"/>
                      <a:pt x="16" y="45"/>
                      <a:pt x="17" y="46"/>
                    </a:cubicBezTo>
                    <a:cubicBezTo>
                      <a:pt x="17" y="46"/>
                      <a:pt x="17" y="46"/>
                      <a:pt x="17" y="46"/>
                    </a:cubicBezTo>
                    <a:cubicBezTo>
                      <a:pt x="17" y="46"/>
                      <a:pt x="17" y="46"/>
                      <a:pt x="17" y="47"/>
                    </a:cubicBezTo>
                    <a:cubicBezTo>
                      <a:pt x="17" y="46"/>
                      <a:pt x="17" y="46"/>
                      <a:pt x="17" y="46"/>
                    </a:cubicBezTo>
                    <a:close/>
                    <a:moveTo>
                      <a:pt x="19" y="39"/>
                    </a:moveTo>
                    <a:cubicBezTo>
                      <a:pt x="18" y="36"/>
                      <a:pt x="16" y="32"/>
                      <a:pt x="15" y="28"/>
                    </a:cubicBezTo>
                    <a:cubicBezTo>
                      <a:pt x="14" y="26"/>
                      <a:pt x="13" y="24"/>
                      <a:pt x="12" y="22"/>
                    </a:cubicBezTo>
                    <a:cubicBezTo>
                      <a:pt x="11" y="22"/>
                      <a:pt x="10" y="21"/>
                      <a:pt x="9" y="21"/>
                    </a:cubicBezTo>
                    <a:cubicBezTo>
                      <a:pt x="10" y="21"/>
                      <a:pt x="11" y="22"/>
                      <a:pt x="12" y="22"/>
                    </a:cubicBezTo>
                    <a:cubicBezTo>
                      <a:pt x="13" y="24"/>
                      <a:pt x="14" y="26"/>
                      <a:pt x="15" y="28"/>
                    </a:cubicBezTo>
                    <a:cubicBezTo>
                      <a:pt x="16" y="32"/>
                      <a:pt x="18" y="36"/>
                      <a:pt x="19" y="39"/>
                    </a:cubicBezTo>
                    <a:cubicBezTo>
                      <a:pt x="20" y="41"/>
                      <a:pt x="21" y="43"/>
                      <a:pt x="22" y="45"/>
                    </a:cubicBezTo>
                    <a:cubicBezTo>
                      <a:pt x="21" y="43"/>
                      <a:pt x="20" y="41"/>
                      <a:pt x="19" y="39"/>
                    </a:cubicBezTo>
                    <a:close/>
                    <a:moveTo>
                      <a:pt x="28" y="51"/>
                    </a:moveTo>
                    <a:cubicBezTo>
                      <a:pt x="28" y="50"/>
                      <a:pt x="28" y="50"/>
                      <a:pt x="29" y="50"/>
                    </a:cubicBezTo>
                    <a:cubicBezTo>
                      <a:pt x="28" y="50"/>
                      <a:pt x="28" y="50"/>
                      <a:pt x="28" y="51"/>
                    </a:cubicBezTo>
                    <a:cubicBezTo>
                      <a:pt x="29" y="52"/>
                      <a:pt x="29" y="53"/>
                      <a:pt x="30" y="55"/>
                    </a:cubicBezTo>
                    <a:cubicBezTo>
                      <a:pt x="29" y="53"/>
                      <a:pt x="29" y="52"/>
                      <a:pt x="28" y="51"/>
                    </a:cubicBezTo>
                    <a:close/>
                    <a:moveTo>
                      <a:pt x="17" y="224"/>
                    </a:moveTo>
                    <a:cubicBezTo>
                      <a:pt x="17" y="224"/>
                      <a:pt x="16" y="223"/>
                      <a:pt x="16" y="223"/>
                    </a:cubicBezTo>
                    <a:cubicBezTo>
                      <a:pt x="16" y="223"/>
                      <a:pt x="17" y="224"/>
                      <a:pt x="17" y="224"/>
                    </a:cubicBezTo>
                    <a:close/>
                    <a:moveTo>
                      <a:pt x="23" y="222"/>
                    </a:moveTo>
                    <a:cubicBezTo>
                      <a:pt x="23" y="222"/>
                      <a:pt x="23" y="222"/>
                      <a:pt x="23" y="222"/>
                    </a:cubicBezTo>
                    <a:cubicBezTo>
                      <a:pt x="23" y="222"/>
                      <a:pt x="23" y="221"/>
                      <a:pt x="23" y="221"/>
                    </a:cubicBezTo>
                    <a:cubicBezTo>
                      <a:pt x="23" y="221"/>
                      <a:pt x="23" y="222"/>
                      <a:pt x="23" y="222"/>
                    </a:cubicBezTo>
                    <a:close/>
                    <a:moveTo>
                      <a:pt x="27" y="227"/>
                    </a:moveTo>
                    <a:cubicBezTo>
                      <a:pt x="24" y="228"/>
                      <a:pt x="22" y="229"/>
                      <a:pt x="19" y="230"/>
                    </a:cubicBezTo>
                    <a:cubicBezTo>
                      <a:pt x="22" y="229"/>
                      <a:pt x="24" y="228"/>
                      <a:pt x="27" y="227"/>
                    </a:cubicBezTo>
                    <a:close/>
                    <a:moveTo>
                      <a:pt x="48" y="225"/>
                    </a:moveTo>
                    <a:cubicBezTo>
                      <a:pt x="48" y="225"/>
                      <a:pt x="47" y="225"/>
                      <a:pt x="47" y="225"/>
                    </a:cubicBezTo>
                    <a:cubicBezTo>
                      <a:pt x="47" y="225"/>
                      <a:pt x="48" y="225"/>
                      <a:pt x="48" y="225"/>
                    </a:cubicBezTo>
                    <a:close/>
                    <a:moveTo>
                      <a:pt x="46" y="181"/>
                    </a:moveTo>
                    <a:cubicBezTo>
                      <a:pt x="46" y="181"/>
                      <a:pt x="46" y="181"/>
                      <a:pt x="46" y="181"/>
                    </a:cubicBezTo>
                    <a:cubicBezTo>
                      <a:pt x="47" y="181"/>
                      <a:pt x="48" y="181"/>
                      <a:pt x="49" y="181"/>
                    </a:cubicBezTo>
                    <a:cubicBezTo>
                      <a:pt x="48" y="181"/>
                      <a:pt x="47" y="181"/>
                      <a:pt x="46" y="181"/>
                    </a:cubicBezTo>
                    <a:close/>
                    <a:moveTo>
                      <a:pt x="52" y="182"/>
                    </a:moveTo>
                    <a:cubicBezTo>
                      <a:pt x="52" y="182"/>
                      <a:pt x="52" y="182"/>
                      <a:pt x="52" y="182"/>
                    </a:cubicBezTo>
                    <a:cubicBezTo>
                      <a:pt x="52" y="182"/>
                      <a:pt x="51" y="181"/>
                      <a:pt x="50" y="181"/>
                    </a:cubicBezTo>
                    <a:cubicBezTo>
                      <a:pt x="51" y="181"/>
                      <a:pt x="52" y="182"/>
                      <a:pt x="52" y="18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Freeform 14">
                <a:extLst>
                  <a:ext uri="{FF2B5EF4-FFF2-40B4-BE49-F238E27FC236}">
                    <a16:creationId xmlns="" xmlns:a16="http://schemas.microsoft.com/office/drawing/2014/main" id="{7DAB3B18-B183-458C-A5F7-5AFD8D33B21B}"/>
                  </a:ext>
                </a:extLst>
              </p:cNvPr>
              <p:cNvSpPr>
                <a:spLocks noEditPoints="1"/>
              </p:cNvSpPr>
              <p:nvPr/>
            </p:nvSpPr>
            <p:spPr bwMode="auto">
              <a:xfrm>
                <a:off x="7426639" y="4028609"/>
                <a:ext cx="542925" cy="1368425"/>
              </a:xfrm>
              <a:custGeom>
                <a:avLst/>
                <a:gdLst>
                  <a:gd name="T0" fmla="*/ 74 w 86"/>
                  <a:gd name="T1" fmla="*/ 76 h 216"/>
                  <a:gd name="T2" fmla="*/ 51 w 86"/>
                  <a:gd name="T3" fmla="*/ 65 h 216"/>
                  <a:gd name="T4" fmla="*/ 34 w 86"/>
                  <a:gd name="T5" fmla="*/ 33 h 216"/>
                  <a:gd name="T6" fmla="*/ 28 w 86"/>
                  <a:gd name="T7" fmla="*/ 24 h 216"/>
                  <a:gd name="T8" fmla="*/ 21 w 86"/>
                  <a:gd name="T9" fmla="*/ 14 h 216"/>
                  <a:gd name="T10" fmla="*/ 11 w 86"/>
                  <a:gd name="T11" fmla="*/ 5 h 216"/>
                  <a:gd name="T12" fmla="*/ 1 w 86"/>
                  <a:gd name="T13" fmla="*/ 1 h 216"/>
                  <a:gd name="T14" fmla="*/ 12 w 86"/>
                  <a:gd name="T15" fmla="*/ 14 h 216"/>
                  <a:gd name="T16" fmla="*/ 32 w 86"/>
                  <a:gd name="T17" fmla="*/ 36 h 216"/>
                  <a:gd name="T18" fmla="*/ 49 w 86"/>
                  <a:gd name="T19" fmla="*/ 66 h 216"/>
                  <a:gd name="T20" fmla="*/ 47 w 86"/>
                  <a:gd name="T21" fmla="*/ 72 h 216"/>
                  <a:gd name="T22" fmla="*/ 30 w 86"/>
                  <a:gd name="T23" fmla="*/ 91 h 216"/>
                  <a:gd name="T24" fmla="*/ 37 w 86"/>
                  <a:gd name="T25" fmla="*/ 106 h 216"/>
                  <a:gd name="T26" fmla="*/ 48 w 86"/>
                  <a:gd name="T27" fmla="*/ 90 h 216"/>
                  <a:gd name="T28" fmla="*/ 52 w 86"/>
                  <a:gd name="T29" fmla="*/ 79 h 216"/>
                  <a:gd name="T30" fmla="*/ 55 w 86"/>
                  <a:gd name="T31" fmla="*/ 93 h 216"/>
                  <a:gd name="T32" fmla="*/ 47 w 86"/>
                  <a:gd name="T33" fmla="*/ 110 h 216"/>
                  <a:gd name="T34" fmla="*/ 44 w 86"/>
                  <a:gd name="T35" fmla="*/ 130 h 216"/>
                  <a:gd name="T36" fmla="*/ 56 w 86"/>
                  <a:gd name="T37" fmla="*/ 118 h 216"/>
                  <a:gd name="T38" fmla="*/ 54 w 86"/>
                  <a:gd name="T39" fmla="*/ 132 h 216"/>
                  <a:gd name="T40" fmla="*/ 40 w 86"/>
                  <a:gd name="T41" fmla="*/ 150 h 216"/>
                  <a:gd name="T42" fmla="*/ 53 w 86"/>
                  <a:gd name="T43" fmla="*/ 151 h 216"/>
                  <a:gd name="T44" fmla="*/ 40 w 86"/>
                  <a:gd name="T45" fmla="*/ 166 h 216"/>
                  <a:gd name="T46" fmla="*/ 45 w 86"/>
                  <a:gd name="T47" fmla="*/ 174 h 216"/>
                  <a:gd name="T48" fmla="*/ 50 w 86"/>
                  <a:gd name="T49" fmla="*/ 168 h 216"/>
                  <a:gd name="T50" fmla="*/ 43 w 86"/>
                  <a:gd name="T51" fmla="*/ 190 h 216"/>
                  <a:gd name="T52" fmla="*/ 38 w 86"/>
                  <a:gd name="T53" fmla="*/ 194 h 216"/>
                  <a:gd name="T54" fmla="*/ 35 w 86"/>
                  <a:gd name="T55" fmla="*/ 215 h 216"/>
                  <a:gd name="T56" fmla="*/ 46 w 86"/>
                  <a:gd name="T57" fmla="*/ 188 h 216"/>
                  <a:gd name="T58" fmla="*/ 58 w 86"/>
                  <a:gd name="T59" fmla="*/ 190 h 216"/>
                  <a:gd name="T60" fmla="*/ 62 w 86"/>
                  <a:gd name="T61" fmla="*/ 179 h 216"/>
                  <a:gd name="T62" fmla="*/ 55 w 86"/>
                  <a:gd name="T63" fmla="*/ 160 h 216"/>
                  <a:gd name="T64" fmla="*/ 58 w 86"/>
                  <a:gd name="T65" fmla="*/ 145 h 216"/>
                  <a:gd name="T66" fmla="*/ 72 w 86"/>
                  <a:gd name="T67" fmla="*/ 161 h 216"/>
                  <a:gd name="T68" fmla="*/ 67 w 86"/>
                  <a:gd name="T69" fmla="*/ 143 h 216"/>
                  <a:gd name="T70" fmla="*/ 59 w 86"/>
                  <a:gd name="T71" fmla="*/ 128 h 216"/>
                  <a:gd name="T72" fmla="*/ 60 w 86"/>
                  <a:gd name="T73" fmla="*/ 108 h 216"/>
                  <a:gd name="T74" fmla="*/ 63 w 86"/>
                  <a:gd name="T75" fmla="*/ 114 h 216"/>
                  <a:gd name="T76" fmla="*/ 79 w 86"/>
                  <a:gd name="T77" fmla="*/ 131 h 216"/>
                  <a:gd name="T78" fmla="*/ 77 w 86"/>
                  <a:gd name="T79" fmla="*/ 113 h 216"/>
                  <a:gd name="T80" fmla="*/ 60 w 86"/>
                  <a:gd name="T81" fmla="*/ 99 h 216"/>
                  <a:gd name="T82" fmla="*/ 57 w 86"/>
                  <a:gd name="T83" fmla="*/ 82 h 216"/>
                  <a:gd name="T84" fmla="*/ 64 w 86"/>
                  <a:gd name="T85" fmla="*/ 88 h 216"/>
                  <a:gd name="T86" fmla="*/ 81 w 86"/>
                  <a:gd name="T87" fmla="*/ 99 h 216"/>
                  <a:gd name="T88" fmla="*/ 32 w 86"/>
                  <a:gd name="T89" fmla="*/ 101 h 216"/>
                  <a:gd name="T90" fmla="*/ 37 w 86"/>
                  <a:gd name="T91" fmla="*/ 96 h 216"/>
                  <a:gd name="T92" fmla="*/ 38 w 86"/>
                  <a:gd name="T93" fmla="*/ 104 h 216"/>
                  <a:gd name="T94" fmla="*/ 48 w 86"/>
                  <a:gd name="T95" fmla="*/ 90 h 216"/>
                  <a:gd name="T96" fmla="*/ 44 w 86"/>
                  <a:gd name="T97" fmla="*/ 119 h 216"/>
                  <a:gd name="T98" fmla="*/ 36 w 86"/>
                  <a:gd name="T99" fmla="*/ 197 h 216"/>
                  <a:gd name="T100" fmla="*/ 37 w 86"/>
                  <a:gd name="T101" fmla="*/ 196 h 216"/>
                  <a:gd name="T102" fmla="*/ 43 w 86"/>
                  <a:gd name="T103" fmla="*/ 193 h 216"/>
                  <a:gd name="T104" fmla="*/ 58 w 86"/>
                  <a:gd name="T105" fmla="*/ 183 h 216"/>
                  <a:gd name="T106" fmla="*/ 69 w 86"/>
                  <a:gd name="T107" fmla="*/ 113 h 216"/>
                  <a:gd name="T108" fmla="*/ 71 w 86"/>
                  <a:gd name="T109" fmla="*/ 120 h 216"/>
                  <a:gd name="T110" fmla="*/ 74 w 86"/>
                  <a:gd name="T111" fmla="*/ 94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6" h="216">
                    <a:moveTo>
                      <a:pt x="85" y="93"/>
                    </a:moveTo>
                    <a:cubicBezTo>
                      <a:pt x="85" y="92"/>
                      <a:pt x="84" y="90"/>
                      <a:pt x="84" y="89"/>
                    </a:cubicBezTo>
                    <a:cubicBezTo>
                      <a:pt x="84" y="89"/>
                      <a:pt x="84" y="88"/>
                      <a:pt x="83" y="87"/>
                    </a:cubicBezTo>
                    <a:cubicBezTo>
                      <a:pt x="83" y="86"/>
                      <a:pt x="82" y="85"/>
                      <a:pt x="82" y="84"/>
                    </a:cubicBezTo>
                    <a:cubicBezTo>
                      <a:pt x="81" y="83"/>
                      <a:pt x="80" y="82"/>
                      <a:pt x="80" y="81"/>
                    </a:cubicBezTo>
                    <a:cubicBezTo>
                      <a:pt x="78" y="81"/>
                      <a:pt x="77" y="80"/>
                      <a:pt x="76" y="78"/>
                    </a:cubicBezTo>
                    <a:cubicBezTo>
                      <a:pt x="76" y="78"/>
                      <a:pt x="76" y="78"/>
                      <a:pt x="76" y="78"/>
                    </a:cubicBezTo>
                    <a:cubicBezTo>
                      <a:pt x="75" y="77"/>
                      <a:pt x="75" y="77"/>
                      <a:pt x="74" y="76"/>
                    </a:cubicBezTo>
                    <a:cubicBezTo>
                      <a:pt x="73" y="75"/>
                      <a:pt x="72" y="75"/>
                      <a:pt x="70" y="74"/>
                    </a:cubicBezTo>
                    <a:cubicBezTo>
                      <a:pt x="68" y="73"/>
                      <a:pt x="67" y="72"/>
                      <a:pt x="65" y="72"/>
                    </a:cubicBezTo>
                    <a:cubicBezTo>
                      <a:pt x="62" y="71"/>
                      <a:pt x="60" y="70"/>
                      <a:pt x="58" y="70"/>
                    </a:cubicBezTo>
                    <a:cubicBezTo>
                      <a:pt x="57" y="69"/>
                      <a:pt x="56" y="69"/>
                      <a:pt x="55" y="69"/>
                    </a:cubicBezTo>
                    <a:cubicBezTo>
                      <a:pt x="54" y="68"/>
                      <a:pt x="53" y="68"/>
                      <a:pt x="52" y="68"/>
                    </a:cubicBezTo>
                    <a:cubicBezTo>
                      <a:pt x="52" y="68"/>
                      <a:pt x="52" y="68"/>
                      <a:pt x="52" y="68"/>
                    </a:cubicBezTo>
                    <a:cubicBezTo>
                      <a:pt x="52" y="67"/>
                      <a:pt x="52" y="67"/>
                      <a:pt x="51" y="67"/>
                    </a:cubicBezTo>
                    <a:cubicBezTo>
                      <a:pt x="51" y="66"/>
                      <a:pt x="51" y="66"/>
                      <a:pt x="51" y="65"/>
                    </a:cubicBezTo>
                    <a:cubicBezTo>
                      <a:pt x="50" y="64"/>
                      <a:pt x="50" y="62"/>
                      <a:pt x="49" y="61"/>
                    </a:cubicBezTo>
                    <a:cubicBezTo>
                      <a:pt x="49" y="61"/>
                      <a:pt x="49" y="60"/>
                      <a:pt x="49" y="60"/>
                    </a:cubicBezTo>
                    <a:cubicBezTo>
                      <a:pt x="48" y="58"/>
                      <a:pt x="47" y="55"/>
                      <a:pt x="46" y="53"/>
                    </a:cubicBezTo>
                    <a:cubicBezTo>
                      <a:pt x="44" y="50"/>
                      <a:pt x="43" y="47"/>
                      <a:pt x="41" y="44"/>
                    </a:cubicBezTo>
                    <a:cubicBezTo>
                      <a:pt x="40" y="42"/>
                      <a:pt x="39" y="41"/>
                      <a:pt x="38" y="39"/>
                    </a:cubicBezTo>
                    <a:cubicBezTo>
                      <a:pt x="38" y="38"/>
                      <a:pt x="37" y="37"/>
                      <a:pt x="37" y="37"/>
                    </a:cubicBezTo>
                    <a:cubicBezTo>
                      <a:pt x="36" y="36"/>
                      <a:pt x="35" y="35"/>
                      <a:pt x="35" y="34"/>
                    </a:cubicBezTo>
                    <a:cubicBezTo>
                      <a:pt x="35" y="33"/>
                      <a:pt x="34" y="33"/>
                      <a:pt x="34" y="33"/>
                    </a:cubicBezTo>
                    <a:cubicBezTo>
                      <a:pt x="34" y="33"/>
                      <a:pt x="34" y="33"/>
                      <a:pt x="34" y="33"/>
                    </a:cubicBezTo>
                    <a:cubicBezTo>
                      <a:pt x="34" y="33"/>
                      <a:pt x="34" y="32"/>
                      <a:pt x="33" y="32"/>
                    </a:cubicBezTo>
                    <a:cubicBezTo>
                      <a:pt x="33" y="32"/>
                      <a:pt x="33" y="31"/>
                      <a:pt x="33" y="31"/>
                    </a:cubicBezTo>
                    <a:cubicBezTo>
                      <a:pt x="32" y="30"/>
                      <a:pt x="32" y="30"/>
                      <a:pt x="32" y="29"/>
                    </a:cubicBezTo>
                    <a:cubicBezTo>
                      <a:pt x="32" y="29"/>
                      <a:pt x="31" y="29"/>
                      <a:pt x="31" y="29"/>
                    </a:cubicBezTo>
                    <a:cubicBezTo>
                      <a:pt x="32" y="28"/>
                      <a:pt x="31" y="27"/>
                      <a:pt x="30" y="27"/>
                    </a:cubicBezTo>
                    <a:cubicBezTo>
                      <a:pt x="30" y="26"/>
                      <a:pt x="29" y="26"/>
                      <a:pt x="29" y="25"/>
                    </a:cubicBezTo>
                    <a:cubicBezTo>
                      <a:pt x="28" y="25"/>
                      <a:pt x="28" y="24"/>
                      <a:pt x="28" y="24"/>
                    </a:cubicBezTo>
                    <a:cubicBezTo>
                      <a:pt x="27" y="23"/>
                      <a:pt x="27" y="22"/>
                      <a:pt x="26" y="21"/>
                    </a:cubicBezTo>
                    <a:cubicBezTo>
                      <a:pt x="26" y="21"/>
                      <a:pt x="26" y="21"/>
                      <a:pt x="26" y="20"/>
                    </a:cubicBezTo>
                    <a:cubicBezTo>
                      <a:pt x="26" y="20"/>
                      <a:pt x="25" y="20"/>
                      <a:pt x="25" y="19"/>
                    </a:cubicBezTo>
                    <a:cubicBezTo>
                      <a:pt x="25" y="19"/>
                      <a:pt x="25" y="19"/>
                      <a:pt x="24" y="18"/>
                    </a:cubicBezTo>
                    <a:cubicBezTo>
                      <a:pt x="24" y="18"/>
                      <a:pt x="24" y="18"/>
                      <a:pt x="24" y="18"/>
                    </a:cubicBezTo>
                    <a:cubicBezTo>
                      <a:pt x="24" y="18"/>
                      <a:pt x="24" y="18"/>
                      <a:pt x="24" y="18"/>
                    </a:cubicBezTo>
                    <a:cubicBezTo>
                      <a:pt x="24" y="18"/>
                      <a:pt x="24" y="17"/>
                      <a:pt x="23" y="17"/>
                    </a:cubicBezTo>
                    <a:cubicBezTo>
                      <a:pt x="23" y="16"/>
                      <a:pt x="22" y="15"/>
                      <a:pt x="21" y="14"/>
                    </a:cubicBezTo>
                    <a:cubicBezTo>
                      <a:pt x="21" y="14"/>
                      <a:pt x="21" y="14"/>
                      <a:pt x="20" y="14"/>
                    </a:cubicBezTo>
                    <a:cubicBezTo>
                      <a:pt x="20" y="13"/>
                      <a:pt x="19" y="11"/>
                      <a:pt x="18" y="10"/>
                    </a:cubicBezTo>
                    <a:cubicBezTo>
                      <a:pt x="17" y="10"/>
                      <a:pt x="16" y="9"/>
                      <a:pt x="16" y="9"/>
                    </a:cubicBezTo>
                    <a:cubicBezTo>
                      <a:pt x="15" y="8"/>
                      <a:pt x="14" y="8"/>
                      <a:pt x="14" y="7"/>
                    </a:cubicBezTo>
                    <a:cubicBezTo>
                      <a:pt x="14" y="7"/>
                      <a:pt x="13" y="7"/>
                      <a:pt x="13" y="6"/>
                    </a:cubicBezTo>
                    <a:cubicBezTo>
                      <a:pt x="13" y="6"/>
                      <a:pt x="13" y="6"/>
                      <a:pt x="13" y="6"/>
                    </a:cubicBezTo>
                    <a:cubicBezTo>
                      <a:pt x="13" y="6"/>
                      <a:pt x="13" y="6"/>
                      <a:pt x="13" y="6"/>
                    </a:cubicBezTo>
                    <a:cubicBezTo>
                      <a:pt x="12" y="6"/>
                      <a:pt x="11" y="5"/>
                      <a:pt x="11" y="5"/>
                    </a:cubicBezTo>
                    <a:cubicBezTo>
                      <a:pt x="10" y="4"/>
                      <a:pt x="10" y="4"/>
                      <a:pt x="10" y="3"/>
                    </a:cubicBezTo>
                    <a:cubicBezTo>
                      <a:pt x="9" y="3"/>
                      <a:pt x="9" y="3"/>
                      <a:pt x="9" y="3"/>
                    </a:cubicBezTo>
                    <a:cubicBezTo>
                      <a:pt x="9" y="3"/>
                      <a:pt x="9" y="3"/>
                      <a:pt x="9" y="2"/>
                    </a:cubicBezTo>
                    <a:cubicBezTo>
                      <a:pt x="9" y="2"/>
                      <a:pt x="8" y="2"/>
                      <a:pt x="8" y="2"/>
                    </a:cubicBezTo>
                    <a:cubicBezTo>
                      <a:pt x="8" y="2"/>
                      <a:pt x="8" y="2"/>
                      <a:pt x="8" y="2"/>
                    </a:cubicBezTo>
                    <a:cubicBezTo>
                      <a:pt x="8" y="2"/>
                      <a:pt x="8" y="2"/>
                      <a:pt x="8" y="2"/>
                    </a:cubicBezTo>
                    <a:cubicBezTo>
                      <a:pt x="6" y="0"/>
                      <a:pt x="4" y="0"/>
                      <a:pt x="2" y="0"/>
                    </a:cubicBezTo>
                    <a:cubicBezTo>
                      <a:pt x="2" y="0"/>
                      <a:pt x="1" y="0"/>
                      <a:pt x="1" y="1"/>
                    </a:cubicBezTo>
                    <a:cubicBezTo>
                      <a:pt x="1" y="1"/>
                      <a:pt x="1" y="1"/>
                      <a:pt x="1" y="1"/>
                    </a:cubicBezTo>
                    <a:cubicBezTo>
                      <a:pt x="0" y="2"/>
                      <a:pt x="0" y="2"/>
                      <a:pt x="1" y="3"/>
                    </a:cubicBezTo>
                    <a:cubicBezTo>
                      <a:pt x="2" y="4"/>
                      <a:pt x="3" y="5"/>
                      <a:pt x="5" y="6"/>
                    </a:cubicBezTo>
                    <a:cubicBezTo>
                      <a:pt x="5" y="7"/>
                      <a:pt x="6" y="7"/>
                      <a:pt x="7" y="8"/>
                    </a:cubicBezTo>
                    <a:cubicBezTo>
                      <a:pt x="7" y="8"/>
                      <a:pt x="8" y="9"/>
                      <a:pt x="8" y="9"/>
                    </a:cubicBezTo>
                    <a:cubicBezTo>
                      <a:pt x="8" y="9"/>
                      <a:pt x="8" y="9"/>
                      <a:pt x="8" y="10"/>
                    </a:cubicBezTo>
                    <a:cubicBezTo>
                      <a:pt x="9" y="10"/>
                      <a:pt x="9" y="10"/>
                      <a:pt x="9" y="10"/>
                    </a:cubicBezTo>
                    <a:cubicBezTo>
                      <a:pt x="10" y="11"/>
                      <a:pt x="11" y="12"/>
                      <a:pt x="12" y="14"/>
                    </a:cubicBezTo>
                    <a:cubicBezTo>
                      <a:pt x="14" y="15"/>
                      <a:pt x="15" y="17"/>
                      <a:pt x="16" y="18"/>
                    </a:cubicBezTo>
                    <a:cubicBezTo>
                      <a:pt x="16" y="18"/>
                      <a:pt x="16" y="18"/>
                      <a:pt x="16" y="18"/>
                    </a:cubicBezTo>
                    <a:cubicBezTo>
                      <a:pt x="17" y="19"/>
                      <a:pt x="18" y="20"/>
                      <a:pt x="19" y="21"/>
                    </a:cubicBezTo>
                    <a:cubicBezTo>
                      <a:pt x="19" y="21"/>
                      <a:pt x="19" y="22"/>
                      <a:pt x="20" y="22"/>
                    </a:cubicBezTo>
                    <a:cubicBezTo>
                      <a:pt x="20" y="22"/>
                      <a:pt x="20" y="23"/>
                      <a:pt x="21" y="23"/>
                    </a:cubicBezTo>
                    <a:cubicBezTo>
                      <a:pt x="21" y="24"/>
                      <a:pt x="22" y="25"/>
                      <a:pt x="23" y="26"/>
                    </a:cubicBezTo>
                    <a:cubicBezTo>
                      <a:pt x="24" y="27"/>
                      <a:pt x="25" y="28"/>
                      <a:pt x="26" y="29"/>
                    </a:cubicBezTo>
                    <a:cubicBezTo>
                      <a:pt x="28" y="31"/>
                      <a:pt x="30" y="34"/>
                      <a:pt x="32" y="36"/>
                    </a:cubicBezTo>
                    <a:cubicBezTo>
                      <a:pt x="33" y="37"/>
                      <a:pt x="34" y="38"/>
                      <a:pt x="35" y="39"/>
                    </a:cubicBezTo>
                    <a:cubicBezTo>
                      <a:pt x="36" y="40"/>
                      <a:pt x="37" y="42"/>
                      <a:pt x="38" y="43"/>
                    </a:cubicBezTo>
                    <a:cubicBezTo>
                      <a:pt x="38" y="43"/>
                      <a:pt x="38" y="43"/>
                      <a:pt x="38" y="44"/>
                    </a:cubicBezTo>
                    <a:cubicBezTo>
                      <a:pt x="39" y="46"/>
                      <a:pt x="41" y="47"/>
                      <a:pt x="41" y="49"/>
                    </a:cubicBezTo>
                    <a:cubicBezTo>
                      <a:pt x="43" y="52"/>
                      <a:pt x="44" y="55"/>
                      <a:pt x="45" y="58"/>
                    </a:cubicBezTo>
                    <a:cubicBezTo>
                      <a:pt x="46" y="59"/>
                      <a:pt x="46" y="60"/>
                      <a:pt x="47" y="61"/>
                    </a:cubicBezTo>
                    <a:cubicBezTo>
                      <a:pt x="47" y="62"/>
                      <a:pt x="47" y="62"/>
                      <a:pt x="47" y="62"/>
                    </a:cubicBezTo>
                    <a:cubicBezTo>
                      <a:pt x="48" y="64"/>
                      <a:pt x="48" y="65"/>
                      <a:pt x="49" y="66"/>
                    </a:cubicBezTo>
                    <a:cubicBezTo>
                      <a:pt x="49" y="67"/>
                      <a:pt x="49" y="67"/>
                      <a:pt x="49" y="68"/>
                    </a:cubicBezTo>
                    <a:cubicBezTo>
                      <a:pt x="49" y="68"/>
                      <a:pt x="49" y="68"/>
                      <a:pt x="49" y="69"/>
                    </a:cubicBezTo>
                    <a:cubicBezTo>
                      <a:pt x="50" y="70"/>
                      <a:pt x="50" y="70"/>
                      <a:pt x="49" y="70"/>
                    </a:cubicBezTo>
                    <a:cubicBezTo>
                      <a:pt x="49" y="70"/>
                      <a:pt x="49" y="71"/>
                      <a:pt x="49" y="71"/>
                    </a:cubicBezTo>
                    <a:cubicBezTo>
                      <a:pt x="49" y="71"/>
                      <a:pt x="49" y="71"/>
                      <a:pt x="49" y="71"/>
                    </a:cubicBezTo>
                    <a:cubicBezTo>
                      <a:pt x="49" y="71"/>
                      <a:pt x="49" y="71"/>
                      <a:pt x="49" y="71"/>
                    </a:cubicBezTo>
                    <a:cubicBezTo>
                      <a:pt x="49" y="71"/>
                      <a:pt x="49" y="70"/>
                      <a:pt x="49" y="70"/>
                    </a:cubicBezTo>
                    <a:cubicBezTo>
                      <a:pt x="47" y="70"/>
                      <a:pt x="46" y="71"/>
                      <a:pt x="47" y="72"/>
                    </a:cubicBezTo>
                    <a:cubicBezTo>
                      <a:pt x="46" y="73"/>
                      <a:pt x="46" y="74"/>
                      <a:pt x="46" y="74"/>
                    </a:cubicBezTo>
                    <a:cubicBezTo>
                      <a:pt x="45" y="75"/>
                      <a:pt x="45" y="76"/>
                      <a:pt x="44" y="77"/>
                    </a:cubicBezTo>
                    <a:cubicBezTo>
                      <a:pt x="44" y="77"/>
                      <a:pt x="44" y="77"/>
                      <a:pt x="44" y="78"/>
                    </a:cubicBezTo>
                    <a:cubicBezTo>
                      <a:pt x="42" y="79"/>
                      <a:pt x="41" y="80"/>
                      <a:pt x="40" y="82"/>
                    </a:cubicBezTo>
                    <a:cubicBezTo>
                      <a:pt x="39" y="83"/>
                      <a:pt x="37" y="84"/>
                      <a:pt x="36" y="85"/>
                    </a:cubicBezTo>
                    <a:cubicBezTo>
                      <a:pt x="36" y="85"/>
                      <a:pt x="35" y="86"/>
                      <a:pt x="34" y="86"/>
                    </a:cubicBezTo>
                    <a:cubicBezTo>
                      <a:pt x="34" y="87"/>
                      <a:pt x="33" y="87"/>
                      <a:pt x="32" y="88"/>
                    </a:cubicBezTo>
                    <a:cubicBezTo>
                      <a:pt x="31" y="89"/>
                      <a:pt x="30" y="90"/>
                      <a:pt x="30" y="91"/>
                    </a:cubicBezTo>
                    <a:cubicBezTo>
                      <a:pt x="29" y="93"/>
                      <a:pt x="28" y="94"/>
                      <a:pt x="28" y="96"/>
                    </a:cubicBezTo>
                    <a:cubicBezTo>
                      <a:pt x="27" y="97"/>
                      <a:pt x="27" y="97"/>
                      <a:pt x="27" y="98"/>
                    </a:cubicBezTo>
                    <a:cubicBezTo>
                      <a:pt x="27" y="99"/>
                      <a:pt x="26" y="100"/>
                      <a:pt x="27" y="102"/>
                    </a:cubicBezTo>
                    <a:cubicBezTo>
                      <a:pt x="27" y="103"/>
                      <a:pt x="27" y="104"/>
                      <a:pt x="27" y="106"/>
                    </a:cubicBezTo>
                    <a:cubicBezTo>
                      <a:pt x="27" y="106"/>
                      <a:pt x="28" y="106"/>
                      <a:pt x="28" y="107"/>
                    </a:cubicBezTo>
                    <a:cubicBezTo>
                      <a:pt x="28" y="108"/>
                      <a:pt x="30" y="109"/>
                      <a:pt x="32" y="109"/>
                    </a:cubicBezTo>
                    <a:cubicBezTo>
                      <a:pt x="33" y="109"/>
                      <a:pt x="34" y="108"/>
                      <a:pt x="34" y="108"/>
                    </a:cubicBezTo>
                    <a:cubicBezTo>
                      <a:pt x="35" y="108"/>
                      <a:pt x="36" y="107"/>
                      <a:pt x="37" y="106"/>
                    </a:cubicBezTo>
                    <a:cubicBezTo>
                      <a:pt x="38" y="106"/>
                      <a:pt x="38" y="106"/>
                      <a:pt x="39" y="105"/>
                    </a:cubicBezTo>
                    <a:cubicBezTo>
                      <a:pt x="39" y="105"/>
                      <a:pt x="39" y="105"/>
                      <a:pt x="39" y="105"/>
                    </a:cubicBezTo>
                    <a:cubicBezTo>
                      <a:pt x="40" y="104"/>
                      <a:pt x="40" y="104"/>
                      <a:pt x="41" y="103"/>
                    </a:cubicBezTo>
                    <a:cubicBezTo>
                      <a:pt x="42" y="102"/>
                      <a:pt x="43" y="101"/>
                      <a:pt x="44" y="100"/>
                    </a:cubicBezTo>
                    <a:cubicBezTo>
                      <a:pt x="44" y="99"/>
                      <a:pt x="45" y="98"/>
                      <a:pt x="45" y="96"/>
                    </a:cubicBezTo>
                    <a:cubicBezTo>
                      <a:pt x="46" y="96"/>
                      <a:pt x="46" y="96"/>
                      <a:pt x="46" y="95"/>
                    </a:cubicBezTo>
                    <a:cubicBezTo>
                      <a:pt x="46" y="95"/>
                      <a:pt x="47" y="95"/>
                      <a:pt x="47" y="94"/>
                    </a:cubicBezTo>
                    <a:cubicBezTo>
                      <a:pt x="47" y="93"/>
                      <a:pt x="48" y="92"/>
                      <a:pt x="48" y="90"/>
                    </a:cubicBezTo>
                    <a:cubicBezTo>
                      <a:pt x="49" y="90"/>
                      <a:pt x="49" y="89"/>
                      <a:pt x="49" y="89"/>
                    </a:cubicBezTo>
                    <a:cubicBezTo>
                      <a:pt x="49" y="88"/>
                      <a:pt x="50" y="87"/>
                      <a:pt x="50" y="87"/>
                    </a:cubicBezTo>
                    <a:cubicBezTo>
                      <a:pt x="50" y="86"/>
                      <a:pt x="50" y="86"/>
                      <a:pt x="50" y="86"/>
                    </a:cubicBezTo>
                    <a:cubicBezTo>
                      <a:pt x="50" y="84"/>
                      <a:pt x="50" y="82"/>
                      <a:pt x="51" y="81"/>
                    </a:cubicBezTo>
                    <a:cubicBezTo>
                      <a:pt x="51" y="80"/>
                      <a:pt x="51" y="80"/>
                      <a:pt x="51" y="80"/>
                    </a:cubicBezTo>
                    <a:cubicBezTo>
                      <a:pt x="51" y="79"/>
                      <a:pt x="51" y="78"/>
                      <a:pt x="51" y="76"/>
                    </a:cubicBezTo>
                    <a:cubicBezTo>
                      <a:pt x="51" y="76"/>
                      <a:pt x="51" y="75"/>
                      <a:pt x="51" y="74"/>
                    </a:cubicBezTo>
                    <a:cubicBezTo>
                      <a:pt x="52" y="76"/>
                      <a:pt x="52" y="77"/>
                      <a:pt x="52" y="79"/>
                    </a:cubicBezTo>
                    <a:cubicBezTo>
                      <a:pt x="53" y="81"/>
                      <a:pt x="53" y="83"/>
                      <a:pt x="54" y="84"/>
                    </a:cubicBezTo>
                    <a:cubicBezTo>
                      <a:pt x="54" y="85"/>
                      <a:pt x="54" y="85"/>
                      <a:pt x="54" y="86"/>
                    </a:cubicBezTo>
                    <a:cubicBezTo>
                      <a:pt x="54" y="86"/>
                      <a:pt x="54" y="87"/>
                      <a:pt x="54" y="87"/>
                    </a:cubicBezTo>
                    <a:cubicBezTo>
                      <a:pt x="54" y="89"/>
                      <a:pt x="54" y="90"/>
                      <a:pt x="55" y="91"/>
                    </a:cubicBezTo>
                    <a:cubicBezTo>
                      <a:pt x="55" y="91"/>
                      <a:pt x="55" y="91"/>
                      <a:pt x="55" y="91"/>
                    </a:cubicBezTo>
                    <a:cubicBezTo>
                      <a:pt x="55" y="91"/>
                      <a:pt x="55" y="91"/>
                      <a:pt x="55" y="91"/>
                    </a:cubicBezTo>
                    <a:cubicBezTo>
                      <a:pt x="55" y="91"/>
                      <a:pt x="55" y="91"/>
                      <a:pt x="55" y="91"/>
                    </a:cubicBezTo>
                    <a:cubicBezTo>
                      <a:pt x="55" y="92"/>
                      <a:pt x="55" y="92"/>
                      <a:pt x="55" y="93"/>
                    </a:cubicBezTo>
                    <a:cubicBezTo>
                      <a:pt x="55" y="93"/>
                      <a:pt x="55" y="93"/>
                      <a:pt x="55" y="93"/>
                    </a:cubicBezTo>
                    <a:cubicBezTo>
                      <a:pt x="55" y="94"/>
                      <a:pt x="55" y="95"/>
                      <a:pt x="55" y="96"/>
                    </a:cubicBezTo>
                    <a:cubicBezTo>
                      <a:pt x="55" y="96"/>
                      <a:pt x="55" y="96"/>
                      <a:pt x="55" y="97"/>
                    </a:cubicBezTo>
                    <a:cubicBezTo>
                      <a:pt x="55" y="98"/>
                      <a:pt x="54" y="99"/>
                      <a:pt x="54" y="100"/>
                    </a:cubicBezTo>
                    <a:cubicBezTo>
                      <a:pt x="54" y="101"/>
                      <a:pt x="53" y="102"/>
                      <a:pt x="52" y="103"/>
                    </a:cubicBezTo>
                    <a:cubicBezTo>
                      <a:pt x="52" y="103"/>
                      <a:pt x="51" y="104"/>
                      <a:pt x="51" y="105"/>
                    </a:cubicBezTo>
                    <a:cubicBezTo>
                      <a:pt x="50" y="106"/>
                      <a:pt x="49" y="107"/>
                      <a:pt x="48" y="108"/>
                    </a:cubicBezTo>
                    <a:cubicBezTo>
                      <a:pt x="48" y="109"/>
                      <a:pt x="47" y="109"/>
                      <a:pt x="47" y="110"/>
                    </a:cubicBezTo>
                    <a:cubicBezTo>
                      <a:pt x="47" y="110"/>
                      <a:pt x="46" y="111"/>
                      <a:pt x="45" y="112"/>
                    </a:cubicBezTo>
                    <a:cubicBezTo>
                      <a:pt x="44" y="112"/>
                      <a:pt x="44" y="113"/>
                      <a:pt x="44" y="114"/>
                    </a:cubicBezTo>
                    <a:cubicBezTo>
                      <a:pt x="43" y="114"/>
                      <a:pt x="43" y="115"/>
                      <a:pt x="42" y="116"/>
                    </a:cubicBezTo>
                    <a:cubicBezTo>
                      <a:pt x="41" y="117"/>
                      <a:pt x="41" y="119"/>
                      <a:pt x="40" y="120"/>
                    </a:cubicBezTo>
                    <a:cubicBezTo>
                      <a:pt x="39" y="121"/>
                      <a:pt x="39" y="123"/>
                      <a:pt x="39" y="124"/>
                    </a:cubicBezTo>
                    <a:cubicBezTo>
                      <a:pt x="40" y="125"/>
                      <a:pt x="41" y="126"/>
                      <a:pt x="42" y="128"/>
                    </a:cubicBezTo>
                    <a:cubicBezTo>
                      <a:pt x="42" y="128"/>
                      <a:pt x="42" y="129"/>
                      <a:pt x="42" y="129"/>
                    </a:cubicBezTo>
                    <a:cubicBezTo>
                      <a:pt x="43" y="129"/>
                      <a:pt x="43" y="130"/>
                      <a:pt x="44" y="130"/>
                    </a:cubicBezTo>
                    <a:cubicBezTo>
                      <a:pt x="45" y="130"/>
                      <a:pt x="47" y="130"/>
                      <a:pt x="48" y="129"/>
                    </a:cubicBezTo>
                    <a:cubicBezTo>
                      <a:pt x="48" y="128"/>
                      <a:pt x="50" y="128"/>
                      <a:pt x="50" y="127"/>
                    </a:cubicBezTo>
                    <a:cubicBezTo>
                      <a:pt x="50" y="127"/>
                      <a:pt x="51" y="126"/>
                      <a:pt x="52" y="126"/>
                    </a:cubicBezTo>
                    <a:cubicBezTo>
                      <a:pt x="52" y="126"/>
                      <a:pt x="52" y="125"/>
                      <a:pt x="52" y="125"/>
                    </a:cubicBezTo>
                    <a:cubicBezTo>
                      <a:pt x="53" y="124"/>
                      <a:pt x="54" y="123"/>
                      <a:pt x="55" y="121"/>
                    </a:cubicBezTo>
                    <a:cubicBezTo>
                      <a:pt x="55" y="121"/>
                      <a:pt x="55" y="120"/>
                      <a:pt x="56" y="120"/>
                    </a:cubicBezTo>
                    <a:cubicBezTo>
                      <a:pt x="56" y="119"/>
                      <a:pt x="56" y="119"/>
                      <a:pt x="56" y="118"/>
                    </a:cubicBezTo>
                    <a:cubicBezTo>
                      <a:pt x="56" y="118"/>
                      <a:pt x="56" y="118"/>
                      <a:pt x="56" y="118"/>
                    </a:cubicBezTo>
                    <a:cubicBezTo>
                      <a:pt x="56" y="118"/>
                      <a:pt x="56" y="118"/>
                      <a:pt x="56" y="119"/>
                    </a:cubicBezTo>
                    <a:cubicBezTo>
                      <a:pt x="56" y="119"/>
                      <a:pt x="56" y="120"/>
                      <a:pt x="56" y="121"/>
                    </a:cubicBezTo>
                    <a:cubicBezTo>
                      <a:pt x="56" y="122"/>
                      <a:pt x="56" y="123"/>
                      <a:pt x="56" y="124"/>
                    </a:cubicBezTo>
                    <a:cubicBezTo>
                      <a:pt x="56" y="124"/>
                      <a:pt x="56" y="124"/>
                      <a:pt x="56" y="124"/>
                    </a:cubicBezTo>
                    <a:cubicBezTo>
                      <a:pt x="56" y="125"/>
                      <a:pt x="56" y="126"/>
                      <a:pt x="56" y="127"/>
                    </a:cubicBezTo>
                    <a:cubicBezTo>
                      <a:pt x="55" y="128"/>
                      <a:pt x="55" y="128"/>
                      <a:pt x="55" y="128"/>
                    </a:cubicBezTo>
                    <a:cubicBezTo>
                      <a:pt x="55" y="129"/>
                      <a:pt x="55" y="129"/>
                      <a:pt x="55" y="130"/>
                    </a:cubicBezTo>
                    <a:cubicBezTo>
                      <a:pt x="54" y="131"/>
                      <a:pt x="54" y="131"/>
                      <a:pt x="54" y="132"/>
                    </a:cubicBezTo>
                    <a:cubicBezTo>
                      <a:pt x="53" y="132"/>
                      <a:pt x="53" y="133"/>
                      <a:pt x="52" y="134"/>
                    </a:cubicBezTo>
                    <a:cubicBezTo>
                      <a:pt x="51" y="135"/>
                      <a:pt x="49" y="136"/>
                      <a:pt x="48" y="137"/>
                    </a:cubicBezTo>
                    <a:cubicBezTo>
                      <a:pt x="47" y="138"/>
                      <a:pt x="46" y="139"/>
                      <a:pt x="45" y="140"/>
                    </a:cubicBezTo>
                    <a:cubicBezTo>
                      <a:pt x="45" y="141"/>
                      <a:pt x="44" y="142"/>
                      <a:pt x="43" y="142"/>
                    </a:cubicBezTo>
                    <a:cubicBezTo>
                      <a:pt x="43" y="142"/>
                      <a:pt x="43" y="143"/>
                      <a:pt x="43" y="143"/>
                    </a:cubicBezTo>
                    <a:cubicBezTo>
                      <a:pt x="43" y="143"/>
                      <a:pt x="42" y="144"/>
                      <a:pt x="42" y="144"/>
                    </a:cubicBezTo>
                    <a:cubicBezTo>
                      <a:pt x="42" y="144"/>
                      <a:pt x="42" y="144"/>
                      <a:pt x="42" y="144"/>
                    </a:cubicBezTo>
                    <a:cubicBezTo>
                      <a:pt x="40" y="145"/>
                      <a:pt x="39" y="148"/>
                      <a:pt x="40" y="150"/>
                    </a:cubicBezTo>
                    <a:cubicBezTo>
                      <a:pt x="41" y="151"/>
                      <a:pt x="41" y="151"/>
                      <a:pt x="42" y="152"/>
                    </a:cubicBezTo>
                    <a:cubicBezTo>
                      <a:pt x="43" y="152"/>
                      <a:pt x="44" y="153"/>
                      <a:pt x="46" y="152"/>
                    </a:cubicBezTo>
                    <a:cubicBezTo>
                      <a:pt x="47" y="152"/>
                      <a:pt x="47" y="152"/>
                      <a:pt x="48" y="151"/>
                    </a:cubicBezTo>
                    <a:cubicBezTo>
                      <a:pt x="48" y="151"/>
                      <a:pt x="49" y="151"/>
                      <a:pt x="49" y="151"/>
                    </a:cubicBezTo>
                    <a:cubicBezTo>
                      <a:pt x="50" y="150"/>
                      <a:pt x="50" y="150"/>
                      <a:pt x="51" y="150"/>
                    </a:cubicBezTo>
                    <a:cubicBezTo>
                      <a:pt x="52" y="150"/>
                      <a:pt x="53" y="150"/>
                      <a:pt x="53" y="149"/>
                    </a:cubicBezTo>
                    <a:cubicBezTo>
                      <a:pt x="54" y="149"/>
                      <a:pt x="53" y="149"/>
                      <a:pt x="54" y="149"/>
                    </a:cubicBezTo>
                    <a:cubicBezTo>
                      <a:pt x="53" y="150"/>
                      <a:pt x="53" y="151"/>
                      <a:pt x="53" y="151"/>
                    </a:cubicBezTo>
                    <a:cubicBezTo>
                      <a:pt x="53" y="152"/>
                      <a:pt x="53" y="154"/>
                      <a:pt x="53" y="155"/>
                    </a:cubicBezTo>
                    <a:cubicBezTo>
                      <a:pt x="53" y="155"/>
                      <a:pt x="53" y="155"/>
                      <a:pt x="53" y="155"/>
                    </a:cubicBezTo>
                    <a:cubicBezTo>
                      <a:pt x="53" y="155"/>
                      <a:pt x="53" y="155"/>
                      <a:pt x="53" y="155"/>
                    </a:cubicBezTo>
                    <a:cubicBezTo>
                      <a:pt x="53" y="156"/>
                      <a:pt x="52" y="156"/>
                      <a:pt x="52" y="157"/>
                    </a:cubicBezTo>
                    <a:cubicBezTo>
                      <a:pt x="52" y="157"/>
                      <a:pt x="52" y="157"/>
                      <a:pt x="52" y="157"/>
                    </a:cubicBezTo>
                    <a:cubicBezTo>
                      <a:pt x="51" y="157"/>
                      <a:pt x="50" y="158"/>
                      <a:pt x="50" y="159"/>
                    </a:cubicBezTo>
                    <a:cubicBezTo>
                      <a:pt x="48" y="161"/>
                      <a:pt x="45" y="163"/>
                      <a:pt x="43" y="164"/>
                    </a:cubicBezTo>
                    <a:cubicBezTo>
                      <a:pt x="42" y="165"/>
                      <a:pt x="41" y="165"/>
                      <a:pt x="40" y="166"/>
                    </a:cubicBezTo>
                    <a:cubicBezTo>
                      <a:pt x="38" y="166"/>
                      <a:pt x="37" y="167"/>
                      <a:pt x="36" y="169"/>
                    </a:cubicBezTo>
                    <a:cubicBezTo>
                      <a:pt x="35" y="170"/>
                      <a:pt x="34" y="171"/>
                      <a:pt x="33" y="172"/>
                    </a:cubicBezTo>
                    <a:cubicBezTo>
                      <a:pt x="32" y="175"/>
                      <a:pt x="33" y="177"/>
                      <a:pt x="35" y="179"/>
                    </a:cubicBezTo>
                    <a:cubicBezTo>
                      <a:pt x="35" y="179"/>
                      <a:pt x="35" y="179"/>
                      <a:pt x="35" y="180"/>
                    </a:cubicBezTo>
                    <a:cubicBezTo>
                      <a:pt x="36" y="181"/>
                      <a:pt x="38" y="181"/>
                      <a:pt x="39" y="180"/>
                    </a:cubicBezTo>
                    <a:cubicBezTo>
                      <a:pt x="40" y="179"/>
                      <a:pt x="41" y="178"/>
                      <a:pt x="42" y="177"/>
                    </a:cubicBezTo>
                    <a:cubicBezTo>
                      <a:pt x="42" y="177"/>
                      <a:pt x="42" y="177"/>
                      <a:pt x="42" y="177"/>
                    </a:cubicBezTo>
                    <a:cubicBezTo>
                      <a:pt x="44" y="176"/>
                      <a:pt x="45" y="175"/>
                      <a:pt x="45" y="174"/>
                    </a:cubicBezTo>
                    <a:cubicBezTo>
                      <a:pt x="46" y="173"/>
                      <a:pt x="46" y="173"/>
                      <a:pt x="47" y="172"/>
                    </a:cubicBezTo>
                    <a:cubicBezTo>
                      <a:pt x="47" y="171"/>
                      <a:pt x="47" y="170"/>
                      <a:pt x="47" y="169"/>
                    </a:cubicBezTo>
                    <a:cubicBezTo>
                      <a:pt x="47" y="169"/>
                      <a:pt x="47" y="168"/>
                      <a:pt x="47" y="168"/>
                    </a:cubicBezTo>
                    <a:cubicBezTo>
                      <a:pt x="48" y="167"/>
                      <a:pt x="49" y="166"/>
                      <a:pt x="50" y="165"/>
                    </a:cubicBezTo>
                    <a:cubicBezTo>
                      <a:pt x="50" y="164"/>
                      <a:pt x="51" y="164"/>
                      <a:pt x="51" y="162"/>
                    </a:cubicBezTo>
                    <a:cubicBezTo>
                      <a:pt x="50" y="162"/>
                      <a:pt x="51" y="162"/>
                      <a:pt x="51" y="161"/>
                    </a:cubicBezTo>
                    <a:cubicBezTo>
                      <a:pt x="51" y="162"/>
                      <a:pt x="51" y="162"/>
                      <a:pt x="51" y="162"/>
                    </a:cubicBezTo>
                    <a:cubicBezTo>
                      <a:pt x="51" y="164"/>
                      <a:pt x="50" y="166"/>
                      <a:pt x="50" y="168"/>
                    </a:cubicBezTo>
                    <a:cubicBezTo>
                      <a:pt x="50" y="169"/>
                      <a:pt x="49" y="170"/>
                      <a:pt x="49" y="171"/>
                    </a:cubicBezTo>
                    <a:cubicBezTo>
                      <a:pt x="49" y="172"/>
                      <a:pt x="48" y="173"/>
                      <a:pt x="48" y="175"/>
                    </a:cubicBezTo>
                    <a:cubicBezTo>
                      <a:pt x="47" y="176"/>
                      <a:pt x="47" y="177"/>
                      <a:pt x="47" y="177"/>
                    </a:cubicBezTo>
                    <a:cubicBezTo>
                      <a:pt x="47" y="178"/>
                      <a:pt x="46" y="179"/>
                      <a:pt x="46" y="180"/>
                    </a:cubicBezTo>
                    <a:cubicBezTo>
                      <a:pt x="45" y="181"/>
                      <a:pt x="45" y="183"/>
                      <a:pt x="44" y="184"/>
                    </a:cubicBezTo>
                    <a:cubicBezTo>
                      <a:pt x="44" y="185"/>
                      <a:pt x="43" y="186"/>
                      <a:pt x="43" y="188"/>
                    </a:cubicBezTo>
                    <a:cubicBezTo>
                      <a:pt x="43" y="188"/>
                      <a:pt x="43" y="189"/>
                      <a:pt x="43" y="189"/>
                    </a:cubicBezTo>
                    <a:cubicBezTo>
                      <a:pt x="43" y="189"/>
                      <a:pt x="43" y="190"/>
                      <a:pt x="43" y="190"/>
                    </a:cubicBezTo>
                    <a:cubicBezTo>
                      <a:pt x="42" y="190"/>
                      <a:pt x="42" y="190"/>
                      <a:pt x="42" y="190"/>
                    </a:cubicBezTo>
                    <a:cubicBezTo>
                      <a:pt x="42" y="190"/>
                      <a:pt x="42" y="190"/>
                      <a:pt x="42" y="190"/>
                    </a:cubicBezTo>
                    <a:cubicBezTo>
                      <a:pt x="42" y="190"/>
                      <a:pt x="42" y="190"/>
                      <a:pt x="42" y="191"/>
                    </a:cubicBezTo>
                    <a:cubicBezTo>
                      <a:pt x="42" y="191"/>
                      <a:pt x="41" y="191"/>
                      <a:pt x="41" y="191"/>
                    </a:cubicBezTo>
                    <a:cubicBezTo>
                      <a:pt x="40" y="192"/>
                      <a:pt x="40" y="193"/>
                      <a:pt x="39" y="194"/>
                    </a:cubicBezTo>
                    <a:cubicBezTo>
                      <a:pt x="39" y="194"/>
                      <a:pt x="39" y="194"/>
                      <a:pt x="39" y="194"/>
                    </a:cubicBezTo>
                    <a:cubicBezTo>
                      <a:pt x="38" y="194"/>
                      <a:pt x="38" y="194"/>
                      <a:pt x="38" y="194"/>
                    </a:cubicBezTo>
                    <a:cubicBezTo>
                      <a:pt x="38" y="194"/>
                      <a:pt x="38" y="194"/>
                      <a:pt x="38" y="194"/>
                    </a:cubicBezTo>
                    <a:cubicBezTo>
                      <a:pt x="37" y="194"/>
                      <a:pt x="37" y="194"/>
                      <a:pt x="37" y="194"/>
                    </a:cubicBezTo>
                    <a:cubicBezTo>
                      <a:pt x="36" y="195"/>
                      <a:pt x="35" y="196"/>
                      <a:pt x="34" y="196"/>
                    </a:cubicBezTo>
                    <a:cubicBezTo>
                      <a:pt x="33" y="197"/>
                      <a:pt x="33" y="198"/>
                      <a:pt x="32" y="200"/>
                    </a:cubicBezTo>
                    <a:cubicBezTo>
                      <a:pt x="32" y="201"/>
                      <a:pt x="31" y="202"/>
                      <a:pt x="31" y="203"/>
                    </a:cubicBezTo>
                    <a:cubicBezTo>
                      <a:pt x="31" y="204"/>
                      <a:pt x="30" y="205"/>
                      <a:pt x="30" y="206"/>
                    </a:cubicBezTo>
                    <a:cubicBezTo>
                      <a:pt x="30" y="208"/>
                      <a:pt x="29" y="211"/>
                      <a:pt x="30" y="214"/>
                    </a:cubicBezTo>
                    <a:cubicBezTo>
                      <a:pt x="31" y="215"/>
                      <a:pt x="32" y="215"/>
                      <a:pt x="33" y="215"/>
                    </a:cubicBezTo>
                    <a:cubicBezTo>
                      <a:pt x="34" y="215"/>
                      <a:pt x="34" y="216"/>
                      <a:pt x="35" y="215"/>
                    </a:cubicBezTo>
                    <a:cubicBezTo>
                      <a:pt x="36" y="215"/>
                      <a:pt x="36" y="215"/>
                      <a:pt x="37" y="214"/>
                    </a:cubicBezTo>
                    <a:cubicBezTo>
                      <a:pt x="37" y="213"/>
                      <a:pt x="38" y="212"/>
                      <a:pt x="39" y="212"/>
                    </a:cubicBezTo>
                    <a:cubicBezTo>
                      <a:pt x="39" y="210"/>
                      <a:pt x="40" y="208"/>
                      <a:pt x="41" y="207"/>
                    </a:cubicBezTo>
                    <a:cubicBezTo>
                      <a:pt x="42" y="204"/>
                      <a:pt x="42" y="202"/>
                      <a:pt x="42" y="200"/>
                    </a:cubicBezTo>
                    <a:cubicBezTo>
                      <a:pt x="42" y="199"/>
                      <a:pt x="42" y="199"/>
                      <a:pt x="42" y="198"/>
                    </a:cubicBezTo>
                    <a:cubicBezTo>
                      <a:pt x="43" y="196"/>
                      <a:pt x="44" y="195"/>
                      <a:pt x="44" y="193"/>
                    </a:cubicBezTo>
                    <a:cubicBezTo>
                      <a:pt x="45" y="192"/>
                      <a:pt x="45" y="190"/>
                      <a:pt x="46" y="189"/>
                    </a:cubicBezTo>
                    <a:cubicBezTo>
                      <a:pt x="46" y="189"/>
                      <a:pt x="46" y="188"/>
                      <a:pt x="46" y="188"/>
                    </a:cubicBezTo>
                    <a:cubicBezTo>
                      <a:pt x="47" y="185"/>
                      <a:pt x="48" y="182"/>
                      <a:pt x="49" y="179"/>
                    </a:cubicBezTo>
                    <a:cubicBezTo>
                      <a:pt x="50" y="178"/>
                      <a:pt x="51" y="176"/>
                      <a:pt x="51" y="175"/>
                    </a:cubicBezTo>
                    <a:cubicBezTo>
                      <a:pt x="51" y="176"/>
                      <a:pt x="52" y="179"/>
                      <a:pt x="52" y="181"/>
                    </a:cubicBezTo>
                    <a:cubicBezTo>
                      <a:pt x="53" y="182"/>
                      <a:pt x="53" y="183"/>
                      <a:pt x="53" y="185"/>
                    </a:cubicBezTo>
                    <a:cubicBezTo>
                      <a:pt x="54" y="185"/>
                      <a:pt x="54" y="186"/>
                      <a:pt x="54" y="187"/>
                    </a:cubicBezTo>
                    <a:cubicBezTo>
                      <a:pt x="54" y="187"/>
                      <a:pt x="54" y="187"/>
                      <a:pt x="54" y="187"/>
                    </a:cubicBezTo>
                    <a:cubicBezTo>
                      <a:pt x="55" y="188"/>
                      <a:pt x="56" y="189"/>
                      <a:pt x="57" y="189"/>
                    </a:cubicBezTo>
                    <a:cubicBezTo>
                      <a:pt x="57" y="190"/>
                      <a:pt x="58" y="190"/>
                      <a:pt x="58" y="190"/>
                    </a:cubicBezTo>
                    <a:cubicBezTo>
                      <a:pt x="60" y="191"/>
                      <a:pt x="63" y="189"/>
                      <a:pt x="63" y="187"/>
                    </a:cubicBezTo>
                    <a:cubicBezTo>
                      <a:pt x="63" y="187"/>
                      <a:pt x="63" y="186"/>
                      <a:pt x="63" y="185"/>
                    </a:cubicBezTo>
                    <a:cubicBezTo>
                      <a:pt x="63" y="184"/>
                      <a:pt x="62" y="182"/>
                      <a:pt x="62" y="181"/>
                    </a:cubicBezTo>
                    <a:cubicBezTo>
                      <a:pt x="62" y="181"/>
                      <a:pt x="62" y="181"/>
                      <a:pt x="61" y="181"/>
                    </a:cubicBezTo>
                    <a:cubicBezTo>
                      <a:pt x="61" y="181"/>
                      <a:pt x="61" y="181"/>
                      <a:pt x="61" y="181"/>
                    </a:cubicBezTo>
                    <a:cubicBezTo>
                      <a:pt x="61" y="181"/>
                      <a:pt x="61" y="181"/>
                      <a:pt x="61" y="181"/>
                    </a:cubicBezTo>
                    <a:cubicBezTo>
                      <a:pt x="62" y="181"/>
                      <a:pt x="62" y="181"/>
                      <a:pt x="62" y="181"/>
                    </a:cubicBezTo>
                    <a:cubicBezTo>
                      <a:pt x="62" y="180"/>
                      <a:pt x="62" y="180"/>
                      <a:pt x="62" y="179"/>
                    </a:cubicBezTo>
                    <a:cubicBezTo>
                      <a:pt x="62" y="177"/>
                      <a:pt x="61" y="176"/>
                      <a:pt x="61" y="174"/>
                    </a:cubicBezTo>
                    <a:cubicBezTo>
                      <a:pt x="61" y="174"/>
                      <a:pt x="60" y="173"/>
                      <a:pt x="60" y="172"/>
                    </a:cubicBezTo>
                    <a:cubicBezTo>
                      <a:pt x="60" y="172"/>
                      <a:pt x="60" y="172"/>
                      <a:pt x="60" y="171"/>
                    </a:cubicBezTo>
                    <a:cubicBezTo>
                      <a:pt x="59" y="169"/>
                      <a:pt x="59" y="167"/>
                      <a:pt x="58" y="166"/>
                    </a:cubicBezTo>
                    <a:cubicBezTo>
                      <a:pt x="57" y="166"/>
                      <a:pt x="57" y="165"/>
                      <a:pt x="57" y="165"/>
                    </a:cubicBezTo>
                    <a:cubicBezTo>
                      <a:pt x="57" y="165"/>
                      <a:pt x="57" y="164"/>
                      <a:pt x="57" y="164"/>
                    </a:cubicBezTo>
                    <a:cubicBezTo>
                      <a:pt x="56" y="163"/>
                      <a:pt x="56" y="162"/>
                      <a:pt x="56" y="162"/>
                    </a:cubicBezTo>
                    <a:cubicBezTo>
                      <a:pt x="55" y="161"/>
                      <a:pt x="55" y="161"/>
                      <a:pt x="55" y="160"/>
                    </a:cubicBezTo>
                    <a:cubicBezTo>
                      <a:pt x="55" y="160"/>
                      <a:pt x="55" y="159"/>
                      <a:pt x="55" y="158"/>
                    </a:cubicBezTo>
                    <a:cubicBezTo>
                      <a:pt x="55" y="158"/>
                      <a:pt x="56" y="157"/>
                      <a:pt x="56" y="156"/>
                    </a:cubicBezTo>
                    <a:cubicBezTo>
                      <a:pt x="56" y="156"/>
                      <a:pt x="56" y="156"/>
                      <a:pt x="56" y="156"/>
                    </a:cubicBezTo>
                    <a:cubicBezTo>
                      <a:pt x="56" y="154"/>
                      <a:pt x="56" y="153"/>
                      <a:pt x="56" y="151"/>
                    </a:cubicBezTo>
                    <a:cubicBezTo>
                      <a:pt x="56" y="151"/>
                      <a:pt x="57" y="151"/>
                      <a:pt x="57" y="150"/>
                    </a:cubicBezTo>
                    <a:cubicBezTo>
                      <a:pt x="57" y="150"/>
                      <a:pt x="57" y="149"/>
                      <a:pt x="57" y="148"/>
                    </a:cubicBezTo>
                    <a:cubicBezTo>
                      <a:pt x="57" y="147"/>
                      <a:pt x="58" y="146"/>
                      <a:pt x="58" y="145"/>
                    </a:cubicBezTo>
                    <a:cubicBezTo>
                      <a:pt x="58" y="145"/>
                      <a:pt x="58" y="145"/>
                      <a:pt x="58" y="145"/>
                    </a:cubicBezTo>
                    <a:cubicBezTo>
                      <a:pt x="59" y="146"/>
                      <a:pt x="59" y="147"/>
                      <a:pt x="60" y="149"/>
                    </a:cubicBezTo>
                    <a:cubicBezTo>
                      <a:pt x="60" y="150"/>
                      <a:pt x="61" y="151"/>
                      <a:pt x="61" y="152"/>
                    </a:cubicBezTo>
                    <a:cubicBezTo>
                      <a:pt x="62" y="154"/>
                      <a:pt x="62" y="155"/>
                      <a:pt x="63" y="157"/>
                    </a:cubicBezTo>
                    <a:cubicBezTo>
                      <a:pt x="63" y="157"/>
                      <a:pt x="64" y="157"/>
                      <a:pt x="64" y="158"/>
                    </a:cubicBezTo>
                    <a:cubicBezTo>
                      <a:pt x="64" y="158"/>
                      <a:pt x="64" y="158"/>
                      <a:pt x="65" y="159"/>
                    </a:cubicBezTo>
                    <a:cubicBezTo>
                      <a:pt x="66" y="160"/>
                      <a:pt x="67" y="161"/>
                      <a:pt x="69" y="162"/>
                    </a:cubicBezTo>
                    <a:cubicBezTo>
                      <a:pt x="69" y="162"/>
                      <a:pt x="70" y="162"/>
                      <a:pt x="71" y="162"/>
                    </a:cubicBezTo>
                    <a:cubicBezTo>
                      <a:pt x="71" y="162"/>
                      <a:pt x="72" y="162"/>
                      <a:pt x="72" y="161"/>
                    </a:cubicBezTo>
                    <a:cubicBezTo>
                      <a:pt x="73" y="160"/>
                      <a:pt x="74" y="160"/>
                      <a:pt x="74" y="159"/>
                    </a:cubicBezTo>
                    <a:cubicBezTo>
                      <a:pt x="74" y="158"/>
                      <a:pt x="75" y="157"/>
                      <a:pt x="75" y="156"/>
                    </a:cubicBezTo>
                    <a:cubicBezTo>
                      <a:pt x="75" y="156"/>
                      <a:pt x="75" y="155"/>
                      <a:pt x="75" y="155"/>
                    </a:cubicBezTo>
                    <a:cubicBezTo>
                      <a:pt x="75" y="155"/>
                      <a:pt x="75" y="155"/>
                      <a:pt x="75" y="154"/>
                    </a:cubicBezTo>
                    <a:cubicBezTo>
                      <a:pt x="74" y="152"/>
                      <a:pt x="74" y="150"/>
                      <a:pt x="72" y="149"/>
                    </a:cubicBezTo>
                    <a:cubicBezTo>
                      <a:pt x="72" y="148"/>
                      <a:pt x="71" y="148"/>
                      <a:pt x="71" y="148"/>
                    </a:cubicBezTo>
                    <a:cubicBezTo>
                      <a:pt x="71" y="148"/>
                      <a:pt x="71" y="147"/>
                      <a:pt x="70" y="147"/>
                    </a:cubicBezTo>
                    <a:cubicBezTo>
                      <a:pt x="70" y="146"/>
                      <a:pt x="69" y="144"/>
                      <a:pt x="67" y="143"/>
                    </a:cubicBezTo>
                    <a:cubicBezTo>
                      <a:pt x="66" y="142"/>
                      <a:pt x="66" y="142"/>
                      <a:pt x="65" y="141"/>
                    </a:cubicBezTo>
                    <a:cubicBezTo>
                      <a:pt x="65" y="140"/>
                      <a:pt x="64" y="140"/>
                      <a:pt x="63" y="139"/>
                    </a:cubicBezTo>
                    <a:cubicBezTo>
                      <a:pt x="63" y="139"/>
                      <a:pt x="62" y="138"/>
                      <a:pt x="62" y="138"/>
                    </a:cubicBezTo>
                    <a:cubicBezTo>
                      <a:pt x="61" y="137"/>
                      <a:pt x="61" y="136"/>
                      <a:pt x="60" y="136"/>
                    </a:cubicBezTo>
                    <a:cubicBezTo>
                      <a:pt x="60" y="135"/>
                      <a:pt x="60" y="134"/>
                      <a:pt x="60" y="133"/>
                    </a:cubicBezTo>
                    <a:cubicBezTo>
                      <a:pt x="60" y="133"/>
                      <a:pt x="60" y="133"/>
                      <a:pt x="59" y="133"/>
                    </a:cubicBezTo>
                    <a:cubicBezTo>
                      <a:pt x="59" y="132"/>
                      <a:pt x="59" y="132"/>
                      <a:pt x="59" y="131"/>
                    </a:cubicBezTo>
                    <a:cubicBezTo>
                      <a:pt x="58" y="130"/>
                      <a:pt x="59" y="129"/>
                      <a:pt x="59" y="128"/>
                    </a:cubicBezTo>
                    <a:cubicBezTo>
                      <a:pt x="59" y="128"/>
                      <a:pt x="59" y="128"/>
                      <a:pt x="59" y="127"/>
                    </a:cubicBezTo>
                    <a:cubicBezTo>
                      <a:pt x="59" y="127"/>
                      <a:pt x="59" y="126"/>
                      <a:pt x="59" y="125"/>
                    </a:cubicBezTo>
                    <a:cubicBezTo>
                      <a:pt x="59" y="125"/>
                      <a:pt x="59" y="125"/>
                      <a:pt x="59" y="125"/>
                    </a:cubicBezTo>
                    <a:cubicBezTo>
                      <a:pt x="59" y="125"/>
                      <a:pt x="59" y="125"/>
                      <a:pt x="59" y="124"/>
                    </a:cubicBezTo>
                    <a:cubicBezTo>
                      <a:pt x="59" y="124"/>
                      <a:pt x="59" y="123"/>
                      <a:pt x="59" y="122"/>
                    </a:cubicBezTo>
                    <a:cubicBezTo>
                      <a:pt x="59" y="121"/>
                      <a:pt x="60" y="120"/>
                      <a:pt x="60" y="119"/>
                    </a:cubicBezTo>
                    <a:cubicBezTo>
                      <a:pt x="60" y="116"/>
                      <a:pt x="60" y="114"/>
                      <a:pt x="60" y="112"/>
                    </a:cubicBezTo>
                    <a:cubicBezTo>
                      <a:pt x="60" y="110"/>
                      <a:pt x="60" y="109"/>
                      <a:pt x="60" y="108"/>
                    </a:cubicBezTo>
                    <a:cubicBezTo>
                      <a:pt x="60" y="108"/>
                      <a:pt x="60" y="108"/>
                      <a:pt x="61" y="108"/>
                    </a:cubicBezTo>
                    <a:cubicBezTo>
                      <a:pt x="60" y="106"/>
                      <a:pt x="59" y="105"/>
                      <a:pt x="58" y="104"/>
                    </a:cubicBezTo>
                    <a:cubicBezTo>
                      <a:pt x="58" y="104"/>
                      <a:pt x="58" y="104"/>
                      <a:pt x="58" y="103"/>
                    </a:cubicBezTo>
                    <a:cubicBezTo>
                      <a:pt x="58" y="104"/>
                      <a:pt x="58" y="104"/>
                      <a:pt x="58" y="104"/>
                    </a:cubicBezTo>
                    <a:cubicBezTo>
                      <a:pt x="59" y="105"/>
                      <a:pt x="60" y="106"/>
                      <a:pt x="61" y="108"/>
                    </a:cubicBezTo>
                    <a:cubicBezTo>
                      <a:pt x="61" y="108"/>
                      <a:pt x="61" y="108"/>
                      <a:pt x="61" y="108"/>
                    </a:cubicBezTo>
                    <a:cubicBezTo>
                      <a:pt x="61" y="108"/>
                      <a:pt x="61" y="109"/>
                      <a:pt x="61" y="109"/>
                    </a:cubicBezTo>
                    <a:cubicBezTo>
                      <a:pt x="62" y="110"/>
                      <a:pt x="62" y="112"/>
                      <a:pt x="63" y="114"/>
                    </a:cubicBezTo>
                    <a:cubicBezTo>
                      <a:pt x="64" y="116"/>
                      <a:pt x="64" y="118"/>
                      <a:pt x="65" y="120"/>
                    </a:cubicBezTo>
                    <a:cubicBezTo>
                      <a:pt x="65" y="121"/>
                      <a:pt x="66" y="122"/>
                      <a:pt x="66" y="123"/>
                    </a:cubicBezTo>
                    <a:cubicBezTo>
                      <a:pt x="67" y="124"/>
                      <a:pt x="67" y="125"/>
                      <a:pt x="68" y="126"/>
                    </a:cubicBezTo>
                    <a:cubicBezTo>
                      <a:pt x="69" y="128"/>
                      <a:pt x="71" y="129"/>
                      <a:pt x="72" y="131"/>
                    </a:cubicBezTo>
                    <a:cubicBezTo>
                      <a:pt x="72" y="132"/>
                      <a:pt x="73" y="132"/>
                      <a:pt x="73" y="132"/>
                    </a:cubicBezTo>
                    <a:cubicBezTo>
                      <a:pt x="74" y="132"/>
                      <a:pt x="74" y="132"/>
                      <a:pt x="74" y="132"/>
                    </a:cubicBezTo>
                    <a:cubicBezTo>
                      <a:pt x="75" y="134"/>
                      <a:pt x="77" y="134"/>
                      <a:pt x="78" y="133"/>
                    </a:cubicBezTo>
                    <a:cubicBezTo>
                      <a:pt x="79" y="132"/>
                      <a:pt x="79" y="132"/>
                      <a:pt x="79" y="131"/>
                    </a:cubicBezTo>
                    <a:cubicBezTo>
                      <a:pt x="79" y="131"/>
                      <a:pt x="80" y="130"/>
                      <a:pt x="80" y="130"/>
                    </a:cubicBezTo>
                    <a:cubicBezTo>
                      <a:pt x="80" y="129"/>
                      <a:pt x="80" y="128"/>
                      <a:pt x="81" y="128"/>
                    </a:cubicBezTo>
                    <a:cubicBezTo>
                      <a:pt x="81" y="127"/>
                      <a:pt x="81" y="126"/>
                      <a:pt x="81" y="126"/>
                    </a:cubicBezTo>
                    <a:cubicBezTo>
                      <a:pt x="81" y="125"/>
                      <a:pt x="82" y="124"/>
                      <a:pt x="82" y="122"/>
                    </a:cubicBezTo>
                    <a:cubicBezTo>
                      <a:pt x="82" y="121"/>
                      <a:pt x="81" y="120"/>
                      <a:pt x="81" y="119"/>
                    </a:cubicBezTo>
                    <a:cubicBezTo>
                      <a:pt x="80" y="118"/>
                      <a:pt x="80" y="118"/>
                      <a:pt x="80" y="117"/>
                    </a:cubicBezTo>
                    <a:cubicBezTo>
                      <a:pt x="80" y="117"/>
                      <a:pt x="80" y="117"/>
                      <a:pt x="79" y="116"/>
                    </a:cubicBezTo>
                    <a:cubicBezTo>
                      <a:pt x="78" y="115"/>
                      <a:pt x="78" y="114"/>
                      <a:pt x="77" y="113"/>
                    </a:cubicBezTo>
                    <a:cubicBezTo>
                      <a:pt x="75" y="111"/>
                      <a:pt x="73" y="109"/>
                      <a:pt x="71" y="108"/>
                    </a:cubicBezTo>
                    <a:cubicBezTo>
                      <a:pt x="71" y="108"/>
                      <a:pt x="71" y="108"/>
                      <a:pt x="71" y="108"/>
                    </a:cubicBezTo>
                    <a:cubicBezTo>
                      <a:pt x="70" y="108"/>
                      <a:pt x="70" y="107"/>
                      <a:pt x="70" y="107"/>
                    </a:cubicBezTo>
                    <a:cubicBezTo>
                      <a:pt x="69" y="107"/>
                      <a:pt x="68" y="106"/>
                      <a:pt x="67" y="105"/>
                    </a:cubicBezTo>
                    <a:cubicBezTo>
                      <a:pt x="66" y="105"/>
                      <a:pt x="65" y="105"/>
                      <a:pt x="64" y="104"/>
                    </a:cubicBezTo>
                    <a:cubicBezTo>
                      <a:pt x="63" y="103"/>
                      <a:pt x="62" y="103"/>
                      <a:pt x="62" y="102"/>
                    </a:cubicBezTo>
                    <a:cubicBezTo>
                      <a:pt x="61" y="102"/>
                      <a:pt x="61" y="101"/>
                      <a:pt x="61" y="101"/>
                    </a:cubicBezTo>
                    <a:cubicBezTo>
                      <a:pt x="60" y="100"/>
                      <a:pt x="60" y="100"/>
                      <a:pt x="60" y="99"/>
                    </a:cubicBezTo>
                    <a:cubicBezTo>
                      <a:pt x="60" y="98"/>
                      <a:pt x="60" y="98"/>
                      <a:pt x="60" y="97"/>
                    </a:cubicBezTo>
                    <a:cubicBezTo>
                      <a:pt x="58" y="97"/>
                      <a:pt x="57" y="96"/>
                      <a:pt x="56" y="96"/>
                    </a:cubicBezTo>
                    <a:cubicBezTo>
                      <a:pt x="57" y="96"/>
                      <a:pt x="58" y="97"/>
                      <a:pt x="60" y="97"/>
                    </a:cubicBezTo>
                    <a:cubicBezTo>
                      <a:pt x="60" y="96"/>
                      <a:pt x="60" y="94"/>
                      <a:pt x="59" y="93"/>
                    </a:cubicBezTo>
                    <a:cubicBezTo>
                      <a:pt x="59" y="93"/>
                      <a:pt x="59" y="93"/>
                      <a:pt x="59" y="93"/>
                    </a:cubicBezTo>
                    <a:cubicBezTo>
                      <a:pt x="59" y="91"/>
                      <a:pt x="59" y="90"/>
                      <a:pt x="59" y="88"/>
                    </a:cubicBezTo>
                    <a:cubicBezTo>
                      <a:pt x="58" y="88"/>
                      <a:pt x="59" y="87"/>
                      <a:pt x="58" y="86"/>
                    </a:cubicBezTo>
                    <a:cubicBezTo>
                      <a:pt x="58" y="85"/>
                      <a:pt x="58" y="84"/>
                      <a:pt x="57" y="82"/>
                    </a:cubicBezTo>
                    <a:cubicBezTo>
                      <a:pt x="57" y="81"/>
                      <a:pt x="57" y="81"/>
                      <a:pt x="57" y="80"/>
                    </a:cubicBezTo>
                    <a:cubicBezTo>
                      <a:pt x="57" y="80"/>
                      <a:pt x="57" y="80"/>
                      <a:pt x="57" y="80"/>
                    </a:cubicBezTo>
                    <a:cubicBezTo>
                      <a:pt x="57" y="80"/>
                      <a:pt x="57" y="80"/>
                      <a:pt x="58" y="80"/>
                    </a:cubicBezTo>
                    <a:cubicBezTo>
                      <a:pt x="58" y="80"/>
                      <a:pt x="58" y="80"/>
                      <a:pt x="58" y="81"/>
                    </a:cubicBezTo>
                    <a:cubicBezTo>
                      <a:pt x="58" y="81"/>
                      <a:pt x="58" y="81"/>
                      <a:pt x="58" y="81"/>
                    </a:cubicBezTo>
                    <a:cubicBezTo>
                      <a:pt x="59" y="82"/>
                      <a:pt x="59" y="83"/>
                      <a:pt x="60" y="83"/>
                    </a:cubicBezTo>
                    <a:cubicBezTo>
                      <a:pt x="60" y="84"/>
                      <a:pt x="60" y="84"/>
                      <a:pt x="61" y="84"/>
                    </a:cubicBezTo>
                    <a:cubicBezTo>
                      <a:pt x="62" y="85"/>
                      <a:pt x="63" y="87"/>
                      <a:pt x="64" y="88"/>
                    </a:cubicBezTo>
                    <a:cubicBezTo>
                      <a:pt x="65" y="89"/>
                      <a:pt x="66" y="90"/>
                      <a:pt x="67" y="92"/>
                    </a:cubicBezTo>
                    <a:cubicBezTo>
                      <a:pt x="68" y="92"/>
                      <a:pt x="69" y="93"/>
                      <a:pt x="69" y="94"/>
                    </a:cubicBezTo>
                    <a:cubicBezTo>
                      <a:pt x="70" y="94"/>
                      <a:pt x="71" y="95"/>
                      <a:pt x="71" y="95"/>
                    </a:cubicBezTo>
                    <a:cubicBezTo>
                      <a:pt x="72" y="95"/>
                      <a:pt x="72" y="96"/>
                      <a:pt x="73" y="96"/>
                    </a:cubicBezTo>
                    <a:cubicBezTo>
                      <a:pt x="73" y="97"/>
                      <a:pt x="74" y="97"/>
                      <a:pt x="74" y="97"/>
                    </a:cubicBezTo>
                    <a:cubicBezTo>
                      <a:pt x="75" y="98"/>
                      <a:pt x="76" y="99"/>
                      <a:pt x="78" y="99"/>
                    </a:cubicBezTo>
                    <a:cubicBezTo>
                      <a:pt x="78" y="99"/>
                      <a:pt x="79" y="99"/>
                      <a:pt x="80" y="99"/>
                    </a:cubicBezTo>
                    <a:cubicBezTo>
                      <a:pt x="80" y="99"/>
                      <a:pt x="81" y="99"/>
                      <a:pt x="81" y="99"/>
                    </a:cubicBezTo>
                    <a:cubicBezTo>
                      <a:pt x="81" y="100"/>
                      <a:pt x="82" y="100"/>
                      <a:pt x="82" y="100"/>
                    </a:cubicBezTo>
                    <a:cubicBezTo>
                      <a:pt x="83" y="100"/>
                      <a:pt x="85" y="99"/>
                      <a:pt x="85" y="98"/>
                    </a:cubicBezTo>
                    <a:cubicBezTo>
                      <a:pt x="85" y="97"/>
                      <a:pt x="85" y="97"/>
                      <a:pt x="86" y="96"/>
                    </a:cubicBezTo>
                    <a:cubicBezTo>
                      <a:pt x="86" y="96"/>
                      <a:pt x="85" y="95"/>
                      <a:pt x="85" y="95"/>
                    </a:cubicBezTo>
                    <a:cubicBezTo>
                      <a:pt x="85" y="94"/>
                      <a:pt x="85" y="93"/>
                      <a:pt x="85" y="93"/>
                    </a:cubicBezTo>
                    <a:close/>
                    <a:moveTo>
                      <a:pt x="32" y="101"/>
                    </a:moveTo>
                    <a:cubicBezTo>
                      <a:pt x="32" y="101"/>
                      <a:pt x="32" y="101"/>
                      <a:pt x="32" y="100"/>
                    </a:cubicBezTo>
                    <a:cubicBezTo>
                      <a:pt x="32" y="101"/>
                      <a:pt x="32" y="101"/>
                      <a:pt x="32" y="101"/>
                    </a:cubicBezTo>
                    <a:cubicBezTo>
                      <a:pt x="33" y="102"/>
                      <a:pt x="33" y="102"/>
                      <a:pt x="34" y="102"/>
                    </a:cubicBezTo>
                    <a:cubicBezTo>
                      <a:pt x="33" y="102"/>
                      <a:pt x="33" y="102"/>
                      <a:pt x="32" y="101"/>
                    </a:cubicBezTo>
                    <a:close/>
                    <a:moveTo>
                      <a:pt x="38" y="95"/>
                    </a:moveTo>
                    <a:cubicBezTo>
                      <a:pt x="38" y="95"/>
                      <a:pt x="38" y="95"/>
                      <a:pt x="38" y="95"/>
                    </a:cubicBezTo>
                    <a:cubicBezTo>
                      <a:pt x="37" y="95"/>
                      <a:pt x="37" y="95"/>
                      <a:pt x="36" y="95"/>
                    </a:cubicBezTo>
                    <a:cubicBezTo>
                      <a:pt x="37" y="95"/>
                      <a:pt x="37" y="95"/>
                      <a:pt x="38" y="95"/>
                    </a:cubicBezTo>
                    <a:close/>
                    <a:moveTo>
                      <a:pt x="37" y="97"/>
                    </a:moveTo>
                    <a:cubicBezTo>
                      <a:pt x="37" y="97"/>
                      <a:pt x="37" y="96"/>
                      <a:pt x="37" y="96"/>
                    </a:cubicBezTo>
                    <a:cubicBezTo>
                      <a:pt x="37" y="96"/>
                      <a:pt x="37" y="96"/>
                      <a:pt x="37" y="96"/>
                    </a:cubicBezTo>
                    <a:cubicBezTo>
                      <a:pt x="37" y="96"/>
                      <a:pt x="37" y="97"/>
                      <a:pt x="37" y="97"/>
                    </a:cubicBezTo>
                    <a:close/>
                    <a:moveTo>
                      <a:pt x="38" y="104"/>
                    </a:moveTo>
                    <a:cubicBezTo>
                      <a:pt x="38" y="104"/>
                      <a:pt x="38" y="104"/>
                      <a:pt x="37" y="104"/>
                    </a:cubicBezTo>
                    <a:cubicBezTo>
                      <a:pt x="37" y="104"/>
                      <a:pt x="37" y="104"/>
                      <a:pt x="37" y="104"/>
                    </a:cubicBezTo>
                    <a:cubicBezTo>
                      <a:pt x="38" y="104"/>
                      <a:pt x="38" y="104"/>
                      <a:pt x="38" y="104"/>
                    </a:cubicBezTo>
                    <a:cubicBezTo>
                      <a:pt x="38" y="104"/>
                      <a:pt x="38" y="105"/>
                      <a:pt x="38" y="105"/>
                    </a:cubicBezTo>
                    <a:cubicBezTo>
                      <a:pt x="38" y="105"/>
                      <a:pt x="38" y="104"/>
                      <a:pt x="38" y="104"/>
                    </a:cubicBezTo>
                    <a:close/>
                    <a:moveTo>
                      <a:pt x="40" y="86"/>
                    </a:moveTo>
                    <a:cubicBezTo>
                      <a:pt x="40" y="86"/>
                      <a:pt x="40" y="86"/>
                      <a:pt x="40" y="86"/>
                    </a:cubicBezTo>
                    <a:cubicBezTo>
                      <a:pt x="40" y="86"/>
                      <a:pt x="40" y="86"/>
                      <a:pt x="40" y="86"/>
                    </a:cubicBezTo>
                    <a:cubicBezTo>
                      <a:pt x="40" y="86"/>
                      <a:pt x="40" y="86"/>
                      <a:pt x="40" y="86"/>
                    </a:cubicBezTo>
                    <a:close/>
                    <a:moveTo>
                      <a:pt x="48" y="90"/>
                    </a:moveTo>
                    <a:cubicBezTo>
                      <a:pt x="48" y="90"/>
                      <a:pt x="48" y="90"/>
                      <a:pt x="48" y="90"/>
                    </a:cubicBezTo>
                    <a:cubicBezTo>
                      <a:pt x="48" y="90"/>
                      <a:pt x="48" y="90"/>
                      <a:pt x="48" y="90"/>
                    </a:cubicBezTo>
                    <a:cubicBezTo>
                      <a:pt x="48" y="90"/>
                      <a:pt x="48" y="90"/>
                      <a:pt x="48" y="90"/>
                    </a:cubicBezTo>
                    <a:close/>
                    <a:moveTo>
                      <a:pt x="48" y="77"/>
                    </a:moveTo>
                    <a:cubicBezTo>
                      <a:pt x="48" y="78"/>
                      <a:pt x="48" y="78"/>
                      <a:pt x="47" y="79"/>
                    </a:cubicBezTo>
                    <a:cubicBezTo>
                      <a:pt x="48" y="78"/>
                      <a:pt x="48" y="78"/>
                      <a:pt x="48" y="77"/>
                    </a:cubicBezTo>
                    <a:cubicBezTo>
                      <a:pt x="49" y="76"/>
                      <a:pt x="49" y="75"/>
                      <a:pt x="50" y="73"/>
                    </a:cubicBezTo>
                    <a:cubicBezTo>
                      <a:pt x="49" y="75"/>
                      <a:pt x="49" y="76"/>
                      <a:pt x="48" y="77"/>
                    </a:cubicBezTo>
                    <a:close/>
                    <a:moveTo>
                      <a:pt x="43" y="119"/>
                    </a:moveTo>
                    <a:cubicBezTo>
                      <a:pt x="43" y="119"/>
                      <a:pt x="44" y="119"/>
                      <a:pt x="44" y="119"/>
                    </a:cubicBezTo>
                    <a:cubicBezTo>
                      <a:pt x="44" y="119"/>
                      <a:pt x="44" y="119"/>
                      <a:pt x="44" y="119"/>
                    </a:cubicBezTo>
                    <a:cubicBezTo>
                      <a:pt x="44" y="119"/>
                      <a:pt x="43" y="119"/>
                      <a:pt x="43" y="119"/>
                    </a:cubicBezTo>
                    <a:close/>
                    <a:moveTo>
                      <a:pt x="34" y="206"/>
                    </a:moveTo>
                    <a:cubicBezTo>
                      <a:pt x="34" y="206"/>
                      <a:pt x="33" y="206"/>
                      <a:pt x="33" y="206"/>
                    </a:cubicBezTo>
                    <a:cubicBezTo>
                      <a:pt x="33" y="206"/>
                      <a:pt x="34" y="206"/>
                      <a:pt x="34" y="206"/>
                    </a:cubicBezTo>
                    <a:cubicBezTo>
                      <a:pt x="35" y="205"/>
                      <a:pt x="35" y="204"/>
                      <a:pt x="35" y="204"/>
                    </a:cubicBezTo>
                    <a:cubicBezTo>
                      <a:pt x="35" y="204"/>
                      <a:pt x="35" y="205"/>
                      <a:pt x="34" y="206"/>
                    </a:cubicBezTo>
                    <a:close/>
                    <a:moveTo>
                      <a:pt x="36" y="197"/>
                    </a:moveTo>
                    <a:cubicBezTo>
                      <a:pt x="36" y="197"/>
                      <a:pt x="36" y="197"/>
                      <a:pt x="36" y="197"/>
                    </a:cubicBezTo>
                    <a:cubicBezTo>
                      <a:pt x="36" y="197"/>
                      <a:pt x="36" y="197"/>
                      <a:pt x="36" y="197"/>
                    </a:cubicBezTo>
                    <a:cubicBezTo>
                      <a:pt x="36" y="197"/>
                      <a:pt x="36" y="197"/>
                      <a:pt x="36" y="197"/>
                    </a:cubicBezTo>
                    <a:cubicBezTo>
                      <a:pt x="36" y="197"/>
                      <a:pt x="36" y="197"/>
                      <a:pt x="36" y="197"/>
                    </a:cubicBezTo>
                    <a:close/>
                    <a:moveTo>
                      <a:pt x="37" y="196"/>
                    </a:moveTo>
                    <a:cubicBezTo>
                      <a:pt x="37" y="196"/>
                      <a:pt x="37" y="196"/>
                      <a:pt x="37" y="196"/>
                    </a:cubicBezTo>
                    <a:cubicBezTo>
                      <a:pt x="37" y="196"/>
                      <a:pt x="37" y="197"/>
                      <a:pt x="37" y="197"/>
                    </a:cubicBezTo>
                    <a:cubicBezTo>
                      <a:pt x="37" y="197"/>
                      <a:pt x="37" y="196"/>
                      <a:pt x="37" y="196"/>
                    </a:cubicBezTo>
                    <a:cubicBezTo>
                      <a:pt x="37" y="196"/>
                      <a:pt x="37" y="196"/>
                      <a:pt x="37" y="196"/>
                    </a:cubicBezTo>
                    <a:cubicBezTo>
                      <a:pt x="37" y="196"/>
                      <a:pt x="37" y="196"/>
                      <a:pt x="37" y="196"/>
                    </a:cubicBezTo>
                    <a:cubicBezTo>
                      <a:pt x="37" y="196"/>
                      <a:pt x="37" y="196"/>
                      <a:pt x="37" y="196"/>
                    </a:cubicBezTo>
                    <a:cubicBezTo>
                      <a:pt x="37" y="196"/>
                      <a:pt x="37" y="196"/>
                      <a:pt x="37" y="196"/>
                    </a:cubicBezTo>
                    <a:cubicBezTo>
                      <a:pt x="37" y="196"/>
                      <a:pt x="37" y="196"/>
                      <a:pt x="37" y="196"/>
                    </a:cubicBezTo>
                    <a:close/>
                    <a:moveTo>
                      <a:pt x="42" y="194"/>
                    </a:moveTo>
                    <a:cubicBezTo>
                      <a:pt x="42" y="194"/>
                      <a:pt x="42" y="195"/>
                      <a:pt x="42" y="195"/>
                    </a:cubicBezTo>
                    <a:cubicBezTo>
                      <a:pt x="42" y="195"/>
                      <a:pt x="42" y="194"/>
                      <a:pt x="42" y="194"/>
                    </a:cubicBezTo>
                    <a:cubicBezTo>
                      <a:pt x="42" y="194"/>
                      <a:pt x="43" y="193"/>
                      <a:pt x="43" y="193"/>
                    </a:cubicBezTo>
                    <a:cubicBezTo>
                      <a:pt x="43" y="193"/>
                      <a:pt x="42" y="194"/>
                      <a:pt x="42" y="194"/>
                    </a:cubicBezTo>
                    <a:close/>
                    <a:moveTo>
                      <a:pt x="51" y="161"/>
                    </a:moveTo>
                    <a:cubicBezTo>
                      <a:pt x="51" y="160"/>
                      <a:pt x="51" y="160"/>
                      <a:pt x="51" y="160"/>
                    </a:cubicBezTo>
                    <a:cubicBezTo>
                      <a:pt x="51" y="160"/>
                      <a:pt x="51" y="160"/>
                      <a:pt x="51" y="161"/>
                    </a:cubicBezTo>
                    <a:cubicBezTo>
                      <a:pt x="51" y="161"/>
                      <a:pt x="51" y="161"/>
                      <a:pt x="52" y="161"/>
                    </a:cubicBezTo>
                    <a:cubicBezTo>
                      <a:pt x="51" y="161"/>
                      <a:pt x="51" y="161"/>
                      <a:pt x="51" y="161"/>
                    </a:cubicBezTo>
                    <a:close/>
                    <a:moveTo>
                      <a:pt x="58" y="183"/>
                    </a:moveTo>
                    <a:cubicBezTo>
                      <a:pt x="58" y="183"/>
                      <a:pt x="58" y="183"/>
                      <a:pt x="58" y="183"/>
                    </a:cubicBezTo>
                    <a:cubicBezTo>
                      <a:pt x="58" y="183"/>
                      <a:pt x="57" y="183"/>
                      <a:pt x="57" y="182"/>
                    </a:cubicBezTo>
                    <a:cubicBezTo>
                      <a:pt x="57" y="183"/>
                      <a:pt x="58" y="183"/>
                      <a:pt x="58" y="183"/>
                    </a:cubicBezTo>
                    <a:close/>
                    <a:moveTo>
                      <a:pt x="69" y="148"/>
                    </a:moveTo>
                    <a:cubicBezTo>
                      <a:pt x="69" y="148"/>
                      <a:pt x="69" y="148"/>
                      <a:pt x="69" y="148"/>
                    </a:cubicBezTo>
                    <a:cubicBezTo>
                      <a:pt x="69" y="148"/>
                      <a:pt x="69" y="148"/>
                      <a:pt x="69" y="148"/>
                    </a:cubicBezTo>
                    <a:cubicBezTo>
                      <a:pt x="69" y="148"/>
                      <a:pt x="69" y="148"/>
                      <a:pt x="69" y="148"/>
                    </a:cubicBezTo>
                    <a:close/>
                    <a:moveTo>
                      <a:pt x="69" y="113"/>
                    </a:moveTo>
                    <a:cubicBezTo>
                      <a:pt x="69" y="113"/>
                      <a:pt x="69" y="113"/>
                      <a:pt x="69" y="113"/>
                    </a:cubicBezTo>
                    <a:cubicBezTo>
                      <a:pt x="69" y="113"/>
                      <a:pt x="69" y="113"/>
                      <a:pt x="69" y="113"/>
                    </a:cubicBezTo>
                    <a:cubicBezTo>
                      <a:pt x="69" y="112"/>
                      <a:pt x="68" y="111"/>
                      <a:pt x="67" y="110"/>
                    </a:cubicBezTo>
                    <a:cubicBezTo>
                      <a:pt x="68" y="111"/>
                      <a:pt x="69" y="112"/>
                      <a:pt x="69" y="113"/>
                    </a:cubicBezTo>
                    <a:close/>
                    <a:moveTo>
                      <a:pt x="71" y="120"/>
                    </a:moveTo>
                    <a:cubicBezTo>
                      <a:pt x="71" y="120"/>
                      <a:pt x="72" y="120"/>
                      <a:pt x="72" y="120"/>
                    </a:cubicBezTo>
                    <a:cubicBezTo>
                      <a:pt x="72" y="120"/>
                      <a:pt x="71" y="120"/>
                      <a:pt x="71" y="120"/>
                    </a:cubicBezTo>
                    <a:cubicBezTo>
                      <a:pt x="70" y="118"/>
                      <a:pt x="68" y="116"/>
                      <a:pt x="67" y="115"/>
                    </a:cubicBezTo>
                    <a:cubicBezTo>
                      <a:pt x="68" y="116"/>
                      <a:pt x="70" y="118"/>
                      <a:pt x="71" y="120"/>
                    </a:cubicBezTo>
                    <a:close/>
                    <a:moveTo>
                      <a:pt x="56" y="79"/>
                    </a:moveTo>
                    <a:cubicBezTo>
                      <a:pt x="56" y="79"/>
                      <a:pt x="56" y="79"/>
                      <a:pt x="56" y="79"/>
                    </a:cubicBezTo>
                    <a:cubicBezTo>
                      <a:pt x="56" y="79"/>
                      <a:pt x="56" y="79"/>
                      <a:pt x="57" y="79"/>
                    </a:cubicBezTo>
                    <a:cubicBezTo>
                      <a:pt x="57" y="79"/>
                      <a:pt x="57" y="79"/>
                      <a:pt x="57" y="79"/>
                    </a:cubicBezTo>
                    <a:cubicBezTo>
                      <a:pt x="57" y="79"/>
                      <a:pt x="56" y="79"/>
                      <a:pt x="56" y="79"/>
                    </a:cubicBezTo>
                    <a:close/>
                    <a:moveTo>
                      <a:pt x="73" y="93"/>
                    </a:moveTo>
                    <a:cubicBezTo>
                      <a:pt x="73" y="93"/>
                      <a:pt x="73" y="93"/>
                      <a:pt x="73" y="93"/>
                    </a:cubicBezTo>
                    <a:cubicBezTo>
                      <a:pt x="74" y="93"/>
                      <a:pt x="74" y="93"/>
                      <a:pt x="74" y="94"/>
                    </a:cubicBezTo>
                    <a:cubicBezTo>
                      <a:pt x="74" y="93"/>
                      <a:pt x="74" y="93"/>
                      <a:pt x="73" y="9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Freeform 18">
                <a:extLst>
                  <a:ext uri="{FF2B5EF4-FFF2-40B4-BE49-F238E27FC236}">
                    <a16:creationId xmlns="" xmlns:a16="http://schemas.microsoft.com/office/drawing/2014/main" id="{CD1163C1-EE02-4A6E-A0E5-749297CD131B}"/>
                  </a:ext>
                </a:extLst>
              </p:cNvPr>
              <p:cNvSpPr>
                <a:spLocks noEditPoints="1"/>
              </p:cNvSpPr>
              <p:nvPr/>
            </p:nvSpPr>
            <p:spPr bwMode="auto">
              <a:xfrm>
                <a:off x="7162094" y="2940747"/>
                <a:ext cx="1636713" cy="962025"/>
              </a:xfrm>
              <a:custGeom>
                <a:avLst/>
                <a:gdLst>
                  <a:gd name="T0" fmla="*/ 224 w 259"/>
                  <a:gd name="T1" fmla="*/ 105 h 152"/>
                  <a:gd name="T2" fmla="*/ 208 w 259"/>
                  <a:gd name="T3" fmla="*/ 78 h 152"/>
                  <a:gd name="T4" fmla="*/ 178 w 259"/>
                  <a:gd name="T5" fmla="*/ 53 h 152"/>
                  <a:gd name="T6" fmla="*/ 176 w 259"/>
                  <a:gd name="T7" fmla="*/ 70 h 152"/>
                  <a:gd name="T8" fmla="*/ 193 w 259"/>
                  <a:gd name="T9" fmla="*/ 94 h 152"/>
                  <a:gd name="T10" fmla="*/ 209 w 259"/>
                  <a:gd name="T11" fmla="*/ 106 h 152"/>
                  <a:gd name="T12" fmla="*/ 188 w 259"/>
                  <a:gd name="T13" fmla="*/ 104 h 152"/>
                  <a:gd name="T14" fmla="*/ 174 w 259"/>
                  <a:gd name="T15" fmla="*/ 98 h 152"/>
                  <a:gd name="T16" fmla="*/ 150 w 259"/>
                  <a:gd name="T17" fmla="*/ 64 h 152"/>
                  <a:gd name="T18" fmla="*/ 135 w 259"/>
                  <a:gd name="T19" fmla="*/ 82 h 152"/>
                  <a:gd name="T20" fmla="*/ 140 w 259"/>
                  <a:gd name="T21" fmla="*/ 90 h 152"/>
                  <a:gd name="T22" fmla="*/ 118 w 259"/>
                  <a:gd name="T23" fmla="*/ 69 h 152"/>
                  <a:gd name="T24" fmla="*/ 95 w 259"/>
                  <a:gd name="T25" fmla="*/ 57 h 152"/>
                  <a:gd name="T26" fmla="*/ 88 w 259"/>
                  <a:gd name="T27" fmla="*/ 67 h 152"/>
                  <a:gd name="T28" fmla="*/ 74 w 259"/>
                  <a:gd name="T29" fmla="*/ 32 h 152"/>
                  <a:gd name="T30" fmla="*/ 64 w 259"/>
                  <a:gd name="T31" fmla="*/ 48 h 152"/>
                  <a:gd name="T32" fmla="*/ 64 w 259"/>
                  <a:gd name="T33" fmla="*/ 53 h 152"/>
                  <a:gd name="T34" fmla="*/ 37 w 259"/>
                  <a:gd name="T35" fmla="*/ 32 h 152"/>
                  <a:gd name="T36" fmla="*/ 33 w 259"/>
                  <a:gd name="T37" fmla="*/ 20 h 152"/>
                  <a:gd name="T38" fmla="*/ 2 w 259"/>
                  <a:gd name="T39" fmla="*/ 10 h 152"/>
                  <a:gd name="T40" fmla="*/ 31 w 259"/>
                  <a:gd name="T41" fmla="*/ 33 h 152"/>
                  <a:gd name="T42" fmla="*/ 35 w 259"/>
                  <a:gd name="T43" fmla="*/ 53 h 152"/>
                  <a:gd name="T44" fmla="*/ 42 w 259"/>
                  <a:gd name="T45" fmla="*/ 66 h 152"/>
                  <a:gd name="T46" fmla="*/ 69 w 259"/>
                  <a:gd name="T47" fmla="*/ 69 h 152"/>
                  <a:gd name="T48" fmla="*/ 92 w 259"/>
                  <a:gd name="T49" fmla="*/ 75 h 152"/>
                  <a:gd name="T50" fmla="*/ 75 w 259"/>
                  <a:gd name="T51" fmla="*/ 84 h 152"/>
                  <a:gd name="T52" fmla="*/ 87 w 259"/>
                  <a:gd name="T53" fmla="*/ 102 h 152"/>
                  <a:gd name="T54" fmla="*/ 118 w 259"/>
                  <a:gd name="T55" fmla="*/ 89 h 152"/>
                  <a:gd name="T56" fmla="*/ 132 w 259"/>
                  <a:gd name="T57" fmla="*/ 93 h 152"/>
                  <a:gd name="T58" fmla="*/ 157 w 259"/>
                  <a:gd name="T59" fmla="*/ 105 h 152"/>
                  <a:gd name="T60" fmla="*/ 110 w 259"/>
                  <a:gd name="T61" fmla="*/ 119 h 152"/>
                  <a:gd name="T62" fmla="*/ 135 w 259"/>
                  <a:gd name="T63" fmla="*/ 130 h 152"/>
                  <a:gd name="T64" fmla="*/ 169 w 259"/>
                  <a:gd name="T65" fmla="*/ 109 h 152"/>
                  <a:gd name="T66" fmla="*/ 201 w 259"/>
                  <a:gd name="T67" fmla="*/ 113 h 152"/>
                  <a:gd name="T68" fmla="*/ 204 w 259"/>
                  <a:gd name="T69" fmla="*/ 117 h 152"/>
                  <a:gd name="T70" fmla="*/ 177 w 259"/>
                  <a:gd name="T71" fmla="*/ 126 h 152"/>
                  <a:gd name="T72" fmla="*/ 161 w 259"/>
                  <a:gd name="T73" fmla="*/ 148 h 152"/>
                  <a:gd name="T74" fmla="*/ 197 w 259"/>
                  <a:gd name="T75" fmla="*/ 145 h 152"/>
                  <a:gd name="T76" fmla="*/ 227 w 259"/>
                  <a:gd name="T77" fmla="*/ 112 h 152"/>
                  <a:gd name="T78" fmla="*/ 259 w 259"/>
                  <a:gd name="T79" fmla="*/ 105 h 152"/>
                  <a:gd name="T80" fmla="*/ 188 w 259"/>
                  <a:gd name="T81" fmla="*/ 72 h 152"/>
                  <a:gd name="T82" fmla="*/ 193 w 259"/>
                  <a:gd name="T83" fmla="*/ 73 h 152"/>
                  <a:gd name="T84" fmla="*/ 31 w 259"/>
                  <a:gd name="T85" fmla="*/ 20 h 152"/>
                  <a:gd name="T86" fmla="*/ 19 w 259"/>
                  <a:gd name="T87" fmla="*/ 14 h 152"/>
                  <a:gd name="T88" fmla="*/ 31 w 259"/>
                  <a:gd name="T89" fmla="*/ 29 h 152"/>
                  <a:gd name="T90" fmla="*/ 40 w 259"/>
                  <a:gd name="T91" fmla="*/ 60 h 152"/>
                  <a:gd name="T92" fmla="*/ 59 w 259"/>
                  <a:gd name="T93" fmla="*/ 60 h 152"/>
                  <a:gd name="T94" fmla="*/ 54 w 259"/>
                  <a:gd name="T95" fmla="*/ 64 h 152"/>
                  <a:gd name="T96" fmla="*/ 90 w 259"/>
                  <a:gd name="T97" fmla="*/ 96 h 152"/>
                  <a:gd name="T98" fmla="*/ 142 w 259"/>
                  <a:gd name="T99" fmla="*/ 93 h 152"/>
                  <a:gd name="T100" fmla="*/ 150 w 259"/>
                  <a:gd name="T101" fmla="*/ 79 h 152"/>
                  <a:gd name="T102" fmla="*/ 127 w 259"/>
                  <a:gd name="T103" fmla="*/ 120 h 152"/>
                  <a:gd name="T104" fmla="*/ 144 w 259"/>
                  <a:gd name="T105" fmla="*/ 110 h 152"/>
                  <a:gd name="T106" fmla="*/ 174 w 259"/>
                  <a:gd name="T107" fmla="*/ 134 h 152"/>
                  <a:gd name="T108" fmla="*/ 207 w 259"/>
                  <a:gd name="T109" fmla="*/ 113 h 152"/>
                  <a:gd name="T110" fmla="*/ 219 w 259"/>
                  <a:gd name="T111" fmla="*/ 106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59" h="152">
                    <a:moveTo>
                      <a:pt x="240" y="107"/>
                    </a:moveTo>
                    <a:cubicBezTo>
                      <a:pt x="240" y="107"/>
                      <a:pt x="239" y="107"/>
                      <a:pt x="239" y="107"/>
                    </a:cubicBezTo>
                    <a:cubicBezTo>
                      <a:pt x="236" y="107"/>
                      <a:pt x="233" y="107"/>
                      <a:pt x="231" y="108"/>
                    </a:cubicBezTo>
                    <a:cubicBezTo>
                      <a:pt x="230" y="108"/>
                      <a:pt x="229" y="107"/>
                      <a:pt x="228" y="107"/>
                    </a:cubicBezTo>
                    <a:cubicBezTo>
                      <a:pt x="228" y="107"/>
                      <a:pt x="227" y="107"/>
                      <a:pt x="227" y="107"/>
                    </a:cubicBezTo>
                    <a:cubicBezTo>
                      <a:pt x="225" y="107"/>
                      <a:pt x="225" y="107"/>
                      <a:pt x="226" y="105"/>
                    </a:cubicBezTo>
                    <a:cubicBezTo>
                      <a:pt x="225" y="105"/>
                      <a:pt x="224" y="105"/>
                      <a:pt x="224" y="105"/>
                    </a:cubicBezTo>
                    <a:cubicBezTo>
                      <a:pt x="224" y="105"/>
                      <a:pt x="224" y="105"/>
                      <a:pt x="224" y="105"/>
                    </a:cubicBezTo>
                    <a:cubicBezTo>
                      <a:pt x="224" y="105"/>
                      <a:pt x="225" y="105"/>
                      <a:pt x="226" y="105"/>
                    </a:cubicBezTo>
                    <a:cubicBezTo>
                      <a:pt x="226" y="103"/>
                      <a:pt x="225" y="101"/>
                      <a:pt x="223" y="101"/>
                    </a:cubicBezTo>
                    <a:cubicBezTo>
                      <a:pt x="223" y="101"/>
                      <a:pt x="223" y="101"/>
                      <a:pt x="223" y="101"/>
                    </a:cubicBezTo>
                    <a:cubicBezTo>
                      <a:pt x="222" y="100"/>
                      <a:pt x="221" y="100"/>
                      <a:pt x="219" y="99"/>
                    </a:cubicBezTo>
                    <a:cubicBezTo>
                      <a:pt x="219" y="98"/>
                      <a:pt x="218" y="96"/>
                      <a:pt x="217" y="95"/>
                    </a:cubicBezTo>
                    <a:cubicBezTo>
                      <a:pt x="217" y="94"/>
                      <a:pt x="216" y="94"/>
                      <a:pt x="216" y="93"/>
                    </a:cubicBezTo>
                    <a:cubicBezTo>
                      <a:pt x="214" y="90"/>
                      <a:pt x="213" y="88"/>
                      <a:pt x="211" y="85"/>
                    </a:cubicBezTo>
                    <a:cubicBezTo>
                      <a:pt x="210" y="82"/>
                      <a:pt x="209" y="80"/>
                      <a:pt x="208" y="78"/>
                    </a:cubicBezTo>
                    <a:cubicBezTo>
                      <a:pt x="208" y="76"/>
                      <a:pt x="207" y="75"/>
                      <a:pt x="207" y="74"/>
                    </a:cubicBezTo>
                    <a:cubicBezTo>
                      <a:pt x="206" y="73"/>
                      <a:pt x="206" y="71"/>
                      <a:pt x="205" y="70"/>
                    </a:cubicBezTo>
                    <a:cubicBezTo>
                      <a:pt x="204" y="68"/>
                      <a:pt x="203" y="66"/>
                      <a:pt x="201" y="64"/>
                    </a:cubicBezTo>
                    <a:cubicBezTo>
                      <a:pt x="199" y="62"/>
                      <a:pt x="197" y="60"/>
                      <a:pt x="195" y="58"/>
                    </a:cubicBezTo>
                    <a:cubicBezTo>
                      <a:pt x="194" y="57"/>
                      <a:pt x="193" y="56"/>
                      <a:pt x="192" y="55"/>
                    </a:cubicBezTo>
                    <a:cubicBezTo>
                      <a:pt x="190" y="54"/>
                      <a:pt x="188" y="53"/>
                      <a:pt x="186" y="53"/>
                    </a:cubicBezTo>
                    <a:cubicBezTo>
                      <a:pt x="184" y="53"/>
                      <a:pt x="182" y="52"/>
                      <a:pt x="179" y="52"/>
                    </a:cubicBezTo>
                    <a:cubicBezTo>
                      <a:pt x="179" y="52"/>
                      <a:pt x="178" y="52"/>
                      <a:pt x="178" y="53"/>
                    </a:cubicBezTo>
                    <a:cubicBezTo>
                      <a:pt x="175" y="53"/>
                      <a:pt x="173" y="54"/>
                      <a:pt x="172" y="58"/>
                    </a:cubicBezTo>
                    <a:cubicBezTo>
                      <a:pt x="172" y="59"/>
                      <a:pt x="172" y="61"/>
                      <a:pt x="172" y="62"/>
                    </a:cubicBezTo>
                    <a:cubicBezTo>
                      <a:pt x="172" y="64"/>
                      <a:pt x="173" y="66"/>
                      <a:pt x="173" y="68"/>
                    </a:cubicBezTo>
                    <a:cubicBezTo>
                      <a:pt x="173" y="69"/>
                      <a:pt x="174" y="70"/>
                      <a:pt x="174" y="71"/>
                    </a:cubicBezTo>
                    <a:cubicBezTo>
                      <a:pt x="175" y="71"/>
                      <a:pt x="175" y="70"/>
                      <a:pt x="175" y="70"/>
                    </a:cubicBezTo>
                    <a:cubicBezTo>
                      <a:pt x="175" y="70"/>
                      <a:pt x="176" y="70"/>
                      <a:pt x="176" y="70"/>
                    </a:cubicBezTo>
                    <a:cubicBezTo>
                      <a:pt x="177" y="70"/>
                      <a:pt x="177" y="70"/>
                      <a:pt x="178" y="70"/>
                    </a:cubicBezTo>
                    <a:cubicBezTo>
                      <a:pt x="177" y="70"/>
                      <a:pt x="177" y="70"/>
                      <a:pt x="176" y="70"/>
                    </a:cubicBezTo>
                    <a:cubicBezTo>
                      <a:pt x="176" y="70"/>
                      <a:pt x="175" y="70"/>
                      <a:pt x="175" y="70"/>
                    </a:cubicBezTo>
                    <a:cubicBezTo>
                      <a:pt x="175" y="70"/>
                      <a:pt x="175" y="71"/>
                      <a:pt x="174" y="71"/>
                    </a:cubicBezTo>
                    <a:cubicBezTo>
                      <a:pt x="175" y="73"/>
                      <a:pt x="176" y="74"/>
                      <a:pt x="176" y="76"/>
                    </a:cubicBezTo>
                    <a:cubicBezTo>
                      <a:pt x="177" y="78"/>
                      <a:pt x="178" y="80"/>
                      <a:pt x="180" y="82"/>
                    </a:cubicBezTo>
                    <a:cubicBezTo>
                      <a:pt x="182" y="83"/>
                      <a:pt x="183" y="85"/>
                      <a:pt x="185" y="86"/>
                    </a:cubicBezTo>
                    <a:cubicBezTo>
                      <a:pt x="185" y="87"/>
                      <a:pt x="186" y="87"/>
                      <a:pt x="186" y="88"/>
                    </a:cubicBezTo>
                    <a:cubicBezTo>
                      <a:pt x="187" y="88"/>
                      <a:pt x="187" y="89"/>
                      <a:pt x="187" y="89"/>
                    </a:cubicBezTo>
                    <a:cubicBezTo>
                      <a:pt x="189" y="91"/>
                      <a:pt x="191" y="93"/>
                      <a:pt x="193" y="94"/>
                    </a:cubicBezTo>
                    <a:cubicBezTo>
                      <a:pt x="194" y="95"/>
                      <a:pt x="194" y="95"/>
                      <a:pt x="195" y="96"/>
                    </a:cubicBezTo>
                    <a:cubicBezTo>
                      <a:pt x="196" y="97"/>
                      <a:pt x="197" y="98"/>
                      <a:pt x="198" y="98"/>
                    </a:cubicBezTo>
                    <a:cubicBezTo>
                      <a:pt x="199" y="98"/>
                      <a:pt x="199" y="98"/>
                      <a:pt x="199" y="98"/>
                    </a:cubicBezTo>
                    <a:cubicBezTo>
                      <a:pt x="202" y="100"/>
                      <a:pt x="205" y="101"/>
                      <a:pt x="207" y="103"/>
                    </a:cubicBezTo>
                    <a:cubicBezTo>
                      <a:pt x="207" y="103"/>
                      <a:pt x="207" y="103"/>
                      <a:pt x="207" y="103"/>
                    </a:cubicBezTo>
                    <a:cubicBezTo>
                      <a:pt x="210" y="104"/>
                      <a:pt x="212" y="105"/>
                      <a:pt x="214" y="106"/>
                    </a:cubicBezTo>
                    <a:cubicBezTo>
                      <a:pt x="215" y="106"/>
                      <a:pt x="216" y="107"/>
                      <a:pt x="217" y="107"/>
                    </a:cubicBezTo>
                    <a:cubicBezTo>
                      <a:pt x="214" y="107"/>
                      <a:pt x="211" y="107"/>
                      <a:pt x="209" y="106"/>
                    </a:cubicBezTo>
                    <a:cubicBezTo>
                      <a:pt x="206" y="106"/>
                      <a:pt x="203" y="106"/>
                      <a:pt x="200" y="105"/>
                    </a:cubicBezTo>
                    <a:cubicBezTo>
                      <a:pt x="199" y="106"/>
                      <a:pt x="198" y="106"/>
                      <a:pt x="197" y="106"/>
                    </a:cubicBezTo>
                    <a:cubicBezTo>
                      <a:pt x="197" y="106"/>
                      <a:pt x="197" y="107"/>
                      <a:pt x="197" y="107"/>
                    </a:cubicBezTo>
                    <a:cubicBezTo>
                      <a:pt x="197" y="107"/>
                      <a:pt x="198" y="108"/>
                      <a:pt x="199" y="108"/>
                    </a:cubicBezTo>
                    <a:cubicBezTo>
                      <a:pt x="198" y="108"/>
                      <a:pt x="197" y="107"/>
                      <a:pt x="197" y="107"/>
                    </a:cubicBezTo>
                    <a:cubicBezTo>
                      <a:pt x="197" y="107"/>
                      <a:pt x="197" y="106"/>
                      <a:pt x="197" y="106"/>
                    </a:cubicBezTo>
                    <a:cubicBezTo>
                      <a:pt x="196" y="106"/>
                      <a:pt x="195" y="105"/>
                      <a:pt x="195" y="105"/>
                    </a:cubicBezTo>
                    <a:cubicBezTo>
                      <a:pt x="192" y="104"/>
                      <a:pt x="190" y="104"/>
                      <a:pt x="188" y="104"/>
                    </a:cubicBezTo>
                    <a:cubicBezTo>
                      <a:pt x="188" y="104"/>
                      <a:pt x="188" y="104"/>
                      <a:pt x="188" y="104"/>
                    </a:cubicBezTo>
                    <a:cubicBezTo>
                      <a:pt x="188" y="104"/>
                      <a:pt x="188" y="104"/>
                      <a:pt x="188" y="104"/>
                    </a:cubicBezTo>
                    <a:cubicBezTo>
                      <a:pt x="188" y="104"/>
                      <a:pt x="188" y="104"/>
                      <a:pt x="188" y="104"/>
                    </a:cubicBezTo>
                    <a:cubicBezTo>
                      <a:pt x="187" y="103"/>
                      <a:pt x="186" y="103"/>
                      <a:pt x="186" y="103"/>
                    </a:cubicBezTo>
                    <a:cubicBezTo>
                      <a:pt x="185" y="103"/>
                      <a:pt x="185" y="103"/>
                      <a:pt x="185" y="103"/>
                    </a:cubicBezTo>
                    <a:cubicBezTo>
                      <a:pt x="183" y="102"/>
                      <a:pt x="182" y="102"/>
                      <a:pt x="181" y="102"/>
                    </a:cubicBezTo>
                    <a:cubicBezTo>
                      <a:pt x="180" y="102"/>
                      <a:pt x="180" y="101"/>
                      <a:pt x="179" y="101"/>
                    </a:cubicBezTo>
                    <a:cubicBezTo>
                      <a:pt x="178" y="100"/>
                      <a:pt x="176" y="99"/>
                      <a:pt x="174" y="98"/>
                    </a:cubicBezTo>
                    <a:cubicBezTo>
                      <a:pt x="173" y="97"/>
                      <a:pt x="172" y="95"/>
                      <a:pt x="171" y="94"/>
                    </a:cubicBezTo>
                    <a:cubicBezTo>
                      <a:pt x="170" y="93"/>
                      <a:pt x="169" y="91"/>
                      <a:pt x="169" y="90"/>
                    </a:cubicBezTo>
                    <a:cubicBezTo>
                      <a:pt x="167" y="88"/>
                      <a:pt x="166" y="86"/>
                      <a:pt x="164" y="84"/>
                    </a:cubicBezTo>
                    <a:cubicBezTo>
                      <a:pt x="164" y="83"/>
                      <a:pt x="163" y="82"/>
                      <a:pt x="163" y="82"/>
                    </a:cubicBezTo>
                    <a:cubicBezTo>
                      <a:pt x="162" y="81"/>
                      <a:pt x="161" y="79"/>
                      <a:pt x="160" y="77"/>
                    </a:cubicBezTo>
                    <a:cubicBezTo>
                      <a:pt x="160" y="76"/>
                      <a:pt x="159" y="75"/>
                      <a:pt x="158" y="74"/>
                    </a:cubicBezTo>
                    <a:cubicBezTo>
                      <a:pt x="157" y="73"/>
                      <a:pt x="156" y="72"/>
                      <a:pt x="155" y="71"/>
                    </a:cubicBezTo>
                    <a:cubicBezTo>
                      <a:pt x="154" y="68"/>
                      <a:pt x="152" y="67"/>
                      <a:pt x="150" y="64"/>
                    </a:cubicBezTo>
                    <a:cubicBezTo>
                      <a:pt x="149" y="63"/>
                      <a:pt x="147" y="62"/>
                      <a:pt x="144" y="62"/>
                    </a:cubicBezTo>
                    <a:cubicBezTo>
                      <a:pt x="142" y="62"/>
                      <a:pt x="139" y="63"/>
                      <a:pt x="137" y="63"/>
                    </a:cubicBezTo>
                    <a:cubicBezTo>
                      <a:pt x="136" y="64"/>
                      <a:pt x="135" y="64"/>
                      <a:pt x="134" y="64"/>
                    </a:cubicBezTo>
                    <a:cubicBezTo>
                      <a:pt x="134" y="65"/>
                      <a:pt x="132" y="65"/>
                      <a:pt x="132" y="66"/>
                    </a:cubicBezTo>
                    <a:cubicBezTo>
                      <a:pt x="131" y="68"/>
                      <a:pt x="131" y="70"/>
                      <a:pt x="132" y="72"/>
                    </a:cubicBezTo>
                    <a:cubicBezTo>
                      <a:pt x="132" y="74"/>
                      <a:pt x="132" y="76"/>
                      <a:pt x="133" y="77"/>
                    </a:cubicBezTo>
                    <a:cubicBezTo>
                      <a:pt x="134" y="78"/>
                      <a:pt x="134" y="79"/>
                      <a:pt x="134" y="80"/>
                    </a:cubicBezTo>
                    <a:cubicBezTo>
                      <a:pt x="134" y="81"/>
                      <a:pt x="135" y="82"/>
                      <a:pt x="135" y="82"/>
                    </a:cubicBezTo>
                    <a:cubicBezTo>
                      <a:pt x="135" y="82"/>
                      <a:pt x="136" y="82"/>
                      <a:pt x="136" y="82"/>
                    </a:cubicBezTo>
                    <a:cubicBezTo>
                      <a:pt x="136" y="82"/>
                      <a:pt x="135" y="82"/>
                      <a:pt x="135" y="82"/>
                    </a:cubicBezTo>
                    <a:cubicBezTo>
                      <a:pt x="137" y="84"/>
                      <a:pt x="138" y="86"/>
                      <a:pt x="140" y="88"/>
                    </a:cubicBezTo>
                    <a:cubicBezTo>
                      <a:pt x="141" y="88"/>
                      <a:pt x="141" y="89"/>
                      <a:pt x="142" y="90"/>
                    </a:cubicBezTo>
                    <a:cubicBezTo>
                      <a:pt x="143" y="91"/>
                      <a:pt x="144" y="91"/>
                      <a:pt x="145" y="92"/>
                    </a:cubicBezTo>
                    <a:cubicBezTo>
                      <a:pt x="145" y="92"/>
                      <a:pt x="144" y="92"/>
                      <a:pt x="144" y="92"/>
                    </a:cubicBezTo>
                    <a:cubicBezTo>
                      <a:pt x="144" y="92"/>
                      <a:pt x="144" y="92"/>
                      <a:pt x="144" y="92"/>
                    </a:cubicBezTo>
                    <a:cubicBezTo>
                      <a:pt x="142" y="91"/>
                      <a:pt x="141" y="91"/>
                      <a:pt x="140" y="90"/>
                    </a:cubicBezTo>
                    <a:cubicBezTo>
                      <a:pt x="138" y="90"/>
                      <a:pt x="137" y="89"/>
                      <a:pt x="135" y="89"/>
                    </a:cubicBezTo>
                    <a:cubicBezTo>
                      <a:pt x="135" y="88"/>
                      <a:pt x="135" y="88"/>
                      <a:pt x="135" y="88"/>
                    </a:cubicBezTo>
                    <a:cubicBezTo>
                      <a:pt x="133" y="87"/>
                      <a:pt x="132" y="87"/>
                      <a:pt x="130" y="86"/>
                    </a:cubicBezTo>
                    <a:cubicBezTo>
                      <a:pt x="130" y="86"/>
                      <a:pt x="129" y="86"/>
                      <a:pt x="129" y="85"/>
                    </a:cubicBezTo>
                    <a:cubicBezTo>
                      <a:pt x="128" y="85"/>
                      <a:pt x="127" y="84"/>
                      <a:pt x="126" y="83"/>
                    </a:cubicBezTo>
                    <a:cubicBezTo>
                      <a:pt x="126" y="82"/>
                      <a:pt x="125" y="82"/>
                      <a:pt x="124" y="81"/>
                    </a:cubicBezTo>
                    <a:cubicBezTo>
                      <a:pt x="123" y="80"/>
                      <a:pt x="122" y="78"/>
                      <a:pt x="122" y="77"/>
                    </a:cubicBezTo>
                    <a:cubicBezTo>
                      <a:pt x="120" y="74"/>
                      <a:pt x="119" y="72"/>
                      <a:pt x="118" y="69"/>
                    </a:cubicBezTo>
                    <a:cubicBezTo>
                      <a:pt x="117" y="67"/>
                      <a:pt x="116" y="65"/>
                      <a:pt x="115" y="63"/>
                    </a:cubicBezTo>
                    <a:cubicBezTo>
                      <a:pt x="114" y="62"/>
                      <a:pt x="113" y="60"/>
                      <a:pt x="113" y="59"/>
                    </a:cubicBezTo>
                    <a:cubicBezTo>
                      <a:pt x="113" y="58"/>
                      <a:pt x="112" y="58"/>
                      <a:pt x="112" y="58"/>
                    </a:cubicBezTo>
                    <a:cubicBezTo>
                      <a:pt x="112" y="57"/>
                      <a:pt x="111" y="56"/>
                      <a:pt x="111" y="55"/>
                    </a:cubicBezTo>
                    <a:cubicBezTo>
                      <a:pt x="110" y="55"/>
                      <a:pt x="110" y="55"/>
                      <a:pt x="110" y="55"/>
                    </a:cubicBezTo>
                    <a:cubicBezTo>
                      <a:pt x="109" y="52"/>
                      <a:pt x="106" y="48"/>
                      <a:pt x="102" y="50"/>
                    </a:cubicBezTo>
                    <a:cubicBezTo>
                      <a:pt x="101" y="50"/>
                      <a:pt x="99" y="50"/>
                      <a:pt x="98" y="52"/>
                    </a:cubicBezTo>
                    <a:cubicBezTo>
                      <a:pt x="97" y="53"/>
                      <a:pt x="95" y="55"/>
                      <a:pt x="95" y="57"/>
                    </a:cubicBezTo>
                    <a:cubicBezTo>
                      <a:pt x="95" y="58"/>
                      <a:pt x="96" y="60"/>
                      <a:pt x="96" y="61"/>
                    </a:cubicBezTo>
                    <a:cubicBezTo>
                      <a:pt x="96" y="62"/>
                      <a:pt x="96" y="63"/>
                      <a:pt x="96" y="64"/>
                    </a:cubicBezTo>
                    <a:cubicBezTo>
                      <a:pt x="96" y="64"/>
                      <a:pt x="96" y="65"/>
                      <a:pt x="96" y="66"/>
                    </a:cubicBezTo>
                    <a:cubicBezTo>
                      <a:pt x="96" y="68"/>
                      <a:pt x="96" y="69"/>
                      <a:pt x="97" y="71"/>
                    </a:cubicBezTo>
                    <a:cubicBezTo>
                      <a:pt x="97" y="72"/>
                      <a:pt x="96" y="71"/>
                      <a:pt x="96" y="71"/>
                    </a:cubicBezTo>
                    <a:cubicBezTo>
                      <a:pt x="95" y="71"/>
                      <a:pt x="94" y="70"/>
                      <a:pt x="93" y="70"/>
                    </a:cubicBezTo>
                    <a:cubicBezTo>
                      <a:pt x="93" y="70"/>
                      <a:pt x="93" y="70"/>
                      <a:pt x="93" y="70"/>
                    </a:cubicBezTo>
                    <a:cubicBezTo>
                      <a:pt x="91" y="69"/>
                      <a:pt x="89" y="68"/>
                      <a:pt x="88" y="67"/>
                    </a:cubicBezTo>
                    <a:cubicBezTo>
                      <a:pt x="87" y="67"/>
                      <a:pt x="87" y="67"/>
                      <a:pt x="87" y="67"/>
                    </a:cubicBezTo>
                    <a:cubicBezTo>
                      <a:pt x="87" y="67"/>
                      <a:pt x="87" y="67"/>
                      <a:pt x="87" y="67"/>
                    </a:cubicBezTo>
                    <a:cubicBezTo>
                      <a:pt x="86" y="66"/>
                      <a:pt x="85" y="66"/>
                      <a:pt x="85" y="65"/>
                    </a:cubicBezTo>
                    <a:cubicBezTo>
                      <a:pt x="84" y="65"/>
                      <a:pt x="84" y="65"/>
                      <a:pt x="84" y="64"/>
                    </a:cubicBezTo>
                    <a:cubicBezTo>
                      <a:pt x="85" y="63"/>
                      <a:pt x="84" y="62"/>
                      <a:pt x="83" y="60"/>
                    </a:cubicBezTo>
                    <a:cubicBezTo>
                      <a:pt x="81" y="56"/>
                      <a:pt x="79" y="51"/>
                      <a:pt x="77" y="46"/>
                    </a:cubicBezTo>
                    <a:cubicBezTo>
                      <a:pt x="77" y="44"/>
                      <a:pt x="77" y="43"/>
                      <a:pt x="77" y="41"/>
                    </a:cubicBezTo>
                    <a:cubicBezTo>
                      <a:pt x="77" y="38"/>
                      <a:pt x="76" y="35"/>
                      <a:pt x="74" y="32"/>
                    </a:cubicBezTo>
                    <a:cubicBezTo>
                      <a:pt x="73" y="30"/>
                      <a:pt x="71" y="28"/>
                      <a:pt x="70" y="26"/>
                    </a:cubicBezTo>
                    <a:cubicBezTo>
                      <a:pt x="67" y="23"/>
                      <a:pt x="62" y="23"/>
                      <a:pt x="59" y="25"/>
                    </a:cubicBezTo>
                    <a:cubicBezTo>
                      <a:pt x="58" y="25"/>
                      <a:pt x="58" y="25"/>
                      <a:pt x="57" y="26"/>
                    </a:cubicBezTo>
                    <a:cubicBezTo>
                      <a:pt x="55" y="26"/>
                      <a:pt x="54" y="29"/>
                      <a:pt x="55" y="31"/>
                    </a:cubicBezTo>
                    <a:cubicBezTo>
                      <a:pt x="56" y="33"/>
                      <a:pt x="57" y="35"/>
                      <a:pt x="58" y="38"/>
                    </a:cubicBezTo>
                    <a:cubicBezTo>
                      <a:pt x="58" y="38"/>
                      <a:pt x="58" y="39"/>
                      <a:pt x="58" y="39"/>
                    </a:cubicBezTo>
                    <a:cubicBezTo>
                      <a:pt x="58" y="41"/>
                      <a:pt x="59" y="43"/>
                      <a:pt x="61" y="44"/>
                    </a:cubicBezTo>
                    <a:cubicBezTo>
                      <a:pt x="62" y="46"/>
                      <a:pt x="62" y="47"/>
                      <a:pt x="64" y="48"/>
                    </a:cubicBezTo>
                    <a:cubicBezTo>
                      <a:pt x="65" y="49"/>
                      <a:pt x="66" y="49"/>
                      <a:pt x="67" y="50"/>
                    </a:cubicBezTo>
                    <a:cubicBezTo>
                      <a:pt x="68" y="51"/>
                      <a:pt x="69" y="51"/>
                      <a:pt x="69" y="52"/>
                    </a:cubicBezTo>
                    <a:cubicBezTo>
                      <a:pt x="70" y="53"/>
                      <a:pt x="72" y="55"/>
                      <a:pt x="73" y="57"/>
                    </a:cubicBezTo>
                    <a:cubicBezTo>
                      <a:pt x="74" y="57"/>
                      <a:pt x="75" y="59"/>
                      <a:pt x="77" y="59"/>
                    </a:cubicBezTo>
                    <a:cubicBezTo>
                      <a:pt x="77" y="59"/>
                      <a:pt x="77" y="61"/>
                      <a:pt x="78" y="61"/>
                    </a:cubicBezTo>
                    <a:cubicBezTo>
                      <a:pt x="77" y="61"/>
                      <a:pt x="77" y="61"/>
                      <a:pt x="77" y="61"/>
                    </a:cubicBezTo>
                    <a:cubicBezTo>
                      <a:pt x="74" y="59"/>
                      <a:pt x="71" y="57"/>
                      <a:pt x="68" y="56"/>
                    </a:cubicBezTo>
                    <a:cubicBezTo>
                      <a:pt x="67" y="55"/>
                      <a:pt x="65" y="54"/>
                      <a:pt x="64" y="53"/>
                    </a:cubicBezTo>
                    <a:cubicBezTo>
                      <a:pt x="62" y="51"/>
                      <a:pt x="60" y="50"/>
                      <a:pt x="58" y="48"/>
                    </a:cubicBezTo>
                    <a:cubicBezTo>
                      <a:pt x="57" y="47"/>
                      <a:pt x="56" y="46"/>
                      <a:pt x="55" y="45"/>
                    </a:cubicBezTo>
                    <a:cubicBezTo>
                      <a:pt x="53" y="45"/>
                      <a:pt x="52" y="44"/>
                      <a:pt x="51" y="43"/>
                    </a:cubicBezTo>
                    <a:cubicBezTo>
                      <a:pt x="49" y="41"/>
                      <a:pt x="47" y="39"/>
                      <a:pt x="45" y="38"/>
                    </a:cubicBezTo>
                    <a:cubicBezTo>
                      <a:pt x="43" y="37"/>
                      <a:pt x="42" y="35"/>
                      <a:pt x="40" y="34"/>
                    </a:cubicBezTo>
                    <a:cubicBezTo>
                      <a:pt x="39" y="34"/>
                      <a:pt x="39" y="33"/>
                      <a:pt x="38" y="32"/>
                    </a:cubicBezTo>
                    <a:cubicBezTo>
                      <a:pt x="38" y="32"/>
                      <a:pt x="38" y="32"/>
                      <a:pt x="38" y="32"/>
                    </a:cubicBezTo>
                    <a:cubicBezTo>
                      <a:pt x="37" y="32"/>
                      <a:pt x="37" y="32"/>
                      <a:pt x="37" y="32"/>
                    </a:cubicBezTo>
                    <a:cubicBezTo>
                      <a:pt x="37" y="32"/>
                      <a:pt x="37" y="32"/>
                      <a:pt x="37" y="31"/>
                    </a:cubicBezTo>
                    <a:cubicBezTo>
                      <a:pt x="37" y="31"/>
                      <a:pt x="37" y="31"/>
                      <a:pt x="36" y="31"/>
                    </a:cubicBezTo>
                    <a:cubicBezTo>
                      <a:pt x="36" y="30"/>
                      <a:pt x="36" y="30"/>
                      <a:pt x="35" y="29"/>
                    </a:cubicBezTo>
                    <a:cubicBezTo>
                      <a:pt x="34" y="28"/>
                      <a:pt x="33" y="26"/>
                      <a:pt x="32" y="24"/>
                    </a:cubicBezTo>
                    <a:cubicBezTo>
                      <a:pt x="32" y="24"/>
                      <a:pt x="33" y="24"/>
                      <a:pt x="33" y="24"/>
                    </a:cubicBezTo>
                    <a:cubicBezTo>
                      <a:pt x="33" y="24"/>
                      <a:pt x="33" y="23"/>
                      <a:pt x="33" y="23"/>
                    </a:cubicBezTo>
                    <a:cubicBezTo>
                      <a:pt x="33" y="23"/>
                      <a:pt x="34" y="23"/>
                      <a:pt x="34" y="23"/>
                    </a:cubicBezTo>
                    <a:cubicBezTo>
                      <a:pt x="33" y="22"/>
                      <a:pt x="33" y="21"/>
                      <a:pt x="33" y="20"/>
                    </a:cubicBezTo>
                    <a:cubicBezTo>
                      <a:pt x="33" y="19"/>
                      <a:pt x="32" y="17"/>
                      <a:pt x="31" y="16"/>
                    </a:cubicBezTo>
                    <a:cubicBezTo>
                      <a:pt x="30" y="13"/>
                      <a:pt x="29" y="12"/>
                      <a:pt x="27" y="10"/>
                    </a:cubicBezTo>
                    <a:cubicBezTo>
                      <a:pt x="25" y="9"/>
                      <a:pt x="24" y="8"/>
                      <a:pt x="23" y="7"/>
                    </a:cubicBezTo>
                    <a:cubicBezTo>
                      <a:pt x="21" y="6"/>
                      <a:pt x="20" y="5"/>
                      <a:pt x="18" y="4"/>
                    </a:cubicBezTo>
                    <a:cubicBezTo>
                      <a:pt x="14" y="2"/>
                      <a:pt x="10" y="0"/>
                      <a:pt x="6" y="0"/>
                    </a:cubicBezTo>
                    <a:cubicBezTo>
                      <a:pt x="4" y="0"/>
                      <a:pt x="2" y="1"/>
                      <a:pt x="1" y="3"/>
                    </a:cubicBezTo>
                    <a:cubicBezTo>
                      <a:pt x="1" y="4"/>
                      <a:pt x="0" y="5"/>
                      <a:pt x="1" y="7"/>
                    </a:cubicBezTo>
                    <a:cubicBezTo>
                      <a:pt x="0" y="8"/>
                      <a:pt x="1" y="9"/>
                      <a:pt x="2" y="10"/>
                    </a:cubicBezTo>
                    <a:cubicBezTo>
                      <a:pt x="3" y="11"/>
                      <a:pt x="3" y="13"/>
                      <a:pt x="4" y="14"/>
                    </a:cubicBezTo>
                    <a:cubicBezTo>
                      <a:pt x="7" y="16"/>
                      <a:pt x="9" y="18"/>
                      <a:pt x="11" y="20"/>
                    </a:cubicBezTo>
                    <a:cubicBezTo>
                      <a:pt x="14" y="23"/>
                      <a:pt x="18" y="25"/>
                      <a:pt x="22" y="26"/>
                    </a:cubicBezTo>
                    <a:cubicBezTo>
                      <a:pt x="22" y="27"/>
                      <a:pt x="23" y="27"/>
                      <a:pt x="24" y="28"/>
                    </a:cubicBezTo>
                    <a:cubicBezTo>
                      <a:pt x="26" y="29"/>
                      <a:pt x="29" y="31"/>
                      <a:pt x="31" y="33"/>
                    </a:cubicBezTo>
                    <a:cubicBezTo>
                      <a:pt x="31" y="33"/>
                      <a:pt x="32" y="33"/>
                      <a:pt x="32" y="33"/>
                    </a:cubicBezTo>
                    <a:cubicBezTo>
                      <a:pt x="32" y="33"/>
                      <a:pt x="32" y="33"/>
                      <a:pt x="32" y="33"/>
                    </a:cubicBezTo>
                    <a:cubicBezTo>
                      <a:pt x="32" y="33"/>
                      <a:pt x="31" y="33"/>
                      <a:pt x="31" y="33"/>
                    </a:cubicBezTo>
                    <a:cubicBezTo>
                      <a:pt x="33" y="35"/>
                      <a:pt x="35" y="36"/>
                      <a:pt x="36" y="38"/>
                    </a:cubicBezTo>
                    <a:cubicBezTo>
                      <a:pt x="37" y="38"/>
                      <a:pt x="38" y="39"/>
                      <a:pt x="39" y="39"/>
                    </a:cubicBezTo>
                    <a:cubicBezTo>
                      <a:pt x="42" y="42"/>
                      <a:pt x="46" y="45"/>
                      <a:pt x="50" y="48"/>
                    </a:cubicBezTo>
                    <a:cubicBezTo>
                      <a:pt x="52" y="50"/>
                      <a:pt x="55" y="52"/>
                      <a:pt x="56" y="54"/>
                    </a:cubicBezTo>
                    <a:cubicBezTo>
                      <a:pt x="54" y="53"/>
                      <a:pt x="50" y="53"/>
                      <a:pt x="47" y="53"/>
                    </a:cubicBezTo>
                    <a:cubicBezTo>
                      <a:pt x="44" y="52"/>
                      <a:pt x="42" y="52"/>
                      <a:pt x="39" y="52"/>
                    </a:cubicBezTo>
                    <a:cubicBezTo>
                      <a:pt x="38" y="52"/>
                      <a:pt x="37" y="52"/>
                      <a:pt x="36" y="52"/>
                    </a:cubicBezTo>
                    <a:cubicBezTo>
                      <a:pt x="36" y="52"/>
                      <a:pt x="35" y="52"/>
                      <a:pt x="35" y="53"/>
                    </a:cubicBezTo>
                    <a:cubicBezTo>
                      <a:pt x="35" y="53"/>
                      <a:pt x="35" y="53"/>
                      <a:pt x="35" y="53"/>
                    </a:cubicBezTo>
                    <a:cubicBezTo>
                      <a:pt x="34" y="53"/>
                      <a:pt x="32" y="54"/>
                      <a:pt x="30" y="55"/>
                    </a:cubicBezTo>
                    <a:cubicBezTo>
                      <a:pt x="30" y="55"/>
                      <a:pt x="29" y="56"/>
                      <a:pt x="29" y="57"/>
                    </a:cubicBezTo>
                    <a:cubicBezTo>
                      <a:pt x="26" y="60"/>
                      <a:pt x="27" y="64"/>
                      <a:pt x="31" y="66"/>
                    </a:cubicBezTo>
                    <a:cubicBezTo>
                      <a:pt x="32" y="66"/>
                      <a:pt x="33" y="67"/>
                      <a:pt x="34" y="67"/>
                    </a:cubicBezTo>
                    <a:cubicBezTo>
                      <a:pt x="36" y="68"/>
                      <a:pt x="39" y="68"/>
                      <a:pt x="41" y="68"/>
                    </a:cubicBezTo>
                    <a:cubicBezTo>
                      <a:pt x="41" y="68"/>
                      <a:pt x="41" y="67"/>
                      <a:pt x="41" y="67"/>
                    </a:cubicBezTo>
                    <a:cubicBezTo>
                      <a:pt x="41" y="66"/>
                      <a:pt x="41" y="66"/>
                      <a:pt x="42" y="66"/>
                    </a:cubicBezTo>
                    <a:cubicBezTo>
                      <a:pt x="41" y="66"/>
                      <a:pt x="41" y="66"/>
                      <a:pt x="41" y="67"/>
                    </a:cubicBezTo>
                    <a:cubicBezTo>
                      <a:pt x="41" y="67"/>
                      <a:pt x="41" y="68"/>
                      <a:pt x="41" y="68"/>
                    </a:cubicBezTo>
                    <a:cubicBezTo>
                      <a:pt x="42" y="68"/>
                      <a:pt x="43" y="68"/>
                      <a:pt x="44" y="69"/>
                    </a:cubicBezTo>
                    <a:cubicBezTo>
                      <a:pt x="47" y="69"/>
                      <a:pt x="49" y="69"/>
                      <a:pt x="52" y="70"/>
                    </a:cubicBezTo>
                    <a:cubicBezTo>
                      <a:pt x="53" y="70"/>
                      <a:pt x="55" y="70"/>
                      <a:pt x="56" y="70"/>
                    </a:cubicBezTo>
                    <a:cubicBezTo>
                      <a:pt x="56" y="70"/>
                      <a:pt x="57" y="70"/>
                      <a:pt x="58" y="70"/>
                    </a:cubicBezTo>
                    <a:cubicBezTo>
                      <a:pt x="61" y="70"/>
                      <a:pt x="64" y="70"/>
                      <a:pt x="67" y="69"/>
                    </a:cubicBezTo>
                    <a:cubicBezTo>
                      <a:pt x="68" y="69"/>
                      <a:pt x="69" y="69"/>
                      <a:pt x="69" y="69"/>
                    </a:cubicBezTo>
                    <a:cubicBezTo>
                      <a:pt x="70" y="69"/>
                      <a:pt x="70" y="68"/>
                      <a:pt x="71" y="68"/>
                    </a:cubicBezTo>
                    <a:cubicBezTo>
                      <a:pt x="73" y="68"/>
                      <a:pt x="74" y="68"/>
                      <a:pt x="75" y="68"/>
                    </a:cubicBezTo>
                    <a:cubicBezTo>
                      <a:pt x="76" y="68"/>
                      <a:pt x="77" y="68"/>
                      <a:pt x="78" y="68"/>
                    </a:cubicBezTo>
                    <a:cubicBezTo>
                      <a:pt x="79" y="68"/>
                      <a:pt x="80" y="69"/>
                      <a:pt x="81" y="69"/>
                    </a:cubicBezTo>
                    <a:cubicBezTo>
                      <a:pt x="82" y="70"/>
                      <a:pt x="83" y="70"/>
                      <a:pt x="84" y="71"/>
                    </a:cubicBezTo>
                    <a:cubicBezTo>
                      <a:pt x="84" y="71"/>
                      <a:pt x="85" y="71"/>
                      <a:pt x="85" y="71"/>
                    </a:cubicBezTo>
                    <a:cubicBezTo>
                      <a:pt x="87" y="72"/>
                      <a:pt x="89" y="73"/>
                      <a:pt x="91" y="75"/>
                    </a:cubicBezTo>
                    <a:cubicBezTo>
                      <a:pt x="92" y="75"/>
                      <a:pt x="92" y="75"/>
                      <a:pt x="92" y="75"/>
                    </a:cubicBezTo>
                    <a:cubicBezTo>
                      <a:pt x="94" y="76"/>
                      <a:pt x="95" y="77"/>
                      <a:pt x="96" y="78"/>
                    </a:cubicBezTo>
                    <a:cubicBezTo>
                      <a:pt x="98" y="78"/>
                      <a:pt x="99" y="79"/>
                      <a:pt x="100" y="80"/>
                    </a:cubicBezTo>
                    <a:cubicBezTo>
                      <a:pt x="100" y="80"/>
                      <a:pt x="100" y="81"/>
                      <a:pt x="100" y="81"/>
                    </a:cubicBezTo>
                    <a:cubicBezTo>
                      <a:pt x="98" y="81"/>
                      <a:pt x="96" y="81"/>
                      <a:pt x="94" y="81"/>
                    </a:cubicBezTo>
                    <a:cubicBezTo>
                      <a:pt x="92" y="81"/>
                      <a:pt x="90" y="81"/>
                      <a:pt x="88" y="82"/>
                    </a:cubicBezTo>
                    <a:cubicBezTo>
                      <a:pt x="85" y="82"/>
                      <a:pt x="82" y="82"/>
                      <a:pt x="79" y="82"/>
                    </a:cubicBezTo>
                    <a:cubicBezTo>
                      <a:pt x="78" y="83"/>
                      <a:pt x="78" y="83"/>
                      <a:pt x="77" y="83"/>
                    </a:cubicBezTo>
                    <a:cubicBezTo>
                      <a:pt x="76" y="83"/>
                      <a:pt x="76" y="84"/>
                      <a:pt x="75" y="84"/>
                    </a:cubicBezTo>
                    <a:cubicBezTo>
                      <a:pt x="72" y="85"/>
                      <a:pt x="70" y="86"/>
                      <a:pt x="68" y="88"/>
                    </a:cubicBezTo>
                    <a:cubicBezTo>
                      <a:pt x="67" y="90"/>
                      <a:pt x="67" y="91"/>
                      <a:pt x="67" y="92"/>
                    </a:cubicBezTo>
                    <a:cubicBezTo>
                      <a:pt x="67" y="93"/>
                      <a:pt x="66" y="94"/>
                      <a:pt x="67" y="95"/>
                    </a:cubicBezTo>
                    <a:cubicBezTo>
                      <a:pt x="68" y="96"/>
                      <a:pt x="69" y="98"/>
                      <a:pt x="69" y="99"/>
                    </a:cubicBezTo>
                    <a:cubicBezTo>
                      <a:pt x="71" y="100"/>
                      <a:pt x="72" y="101"/>
                      <a:pt x="74" y="102"/>
                    </a:cubicBezTo>
                    <a:cubicBezTo>
                      <a:pt x="74" y="102"/>
                      <a:pt x="75" y="102"/>
                      <a:pt x="76" y="102"/>
                    </a:cubicBezTo>
                    <a:cubicBezTo>
                      <a:pt x="76" y="102"/>
                      <a:pt x="76" y="102"/>
                      <a:pt x="77" y="102"/>
                    </a:cubicBezTo>
                    <a:cubicBezTo>
                      <a:pt x="80" y="103"/>
                      <a:pt x="84" y="104"/>
                      <a:pt x="87" y="102"/>
                    </a:cubicBezTo>
                    <a:cubicBezTo>
                      <a:pt x="88" y="101"/>
                      <a:pt x="88" y="100"/>
                      <a:pt x="89" y="100"/>
                    </a:cubicBezTo>
                    <a:cubicBezTo>
                      <a:pt x="89" y="99"/>
                      <a:pt x="90" y="99"/>
                      <a:pt x="90" y="99"/>
                    </a:cubicBezTo>
                    <a:cubicBezTo>
                      <a:pt x="93" y="99"/>
                      <a:pt x="96" y="98"/>
                      <a:pt x="99" y="96"/>
                    </a:cubicBezTo>
                    <a:cubicBezTo>
                      <a:pt x="100" y="95"/>
                      <a:pt x="102" y="95"/>
                      <a:pt x="103" y="94"/>
                    </a:cubicBezTo>
                    <a:cubicBezTo>
                      <a:pt x="104" y="93"/>
                      <a:pt x="106" y="93"/>
                      <a:pt x="107" y="92"/>
                    </a:cubicBezTo>
                    <a:cubicBezTo>
                      <a:pt x="108" y="91"/>
                      <a:pt x="109" y="90"/>
                      <a:pt x="111" y="90"/>
                    </a:cubicBezTo>
                    <a:cubicBezTo>
                      <a:pt x="112" y="90"/>
                      <a:pt x="113" y="90"/>
                      <a:pt x="114" y="89"/>
                    </a:cubicBezTo>
                    <a:cubicBezTo>
                      <a:pt x="116" y="89"/>
                      <a:pt x="117" y="89"/>
                      <a:pt x="118" y="89"/>
                    </a:cubicBezTo>
                    <a:cubicBezTo>
                      <a:pt x="118" y="89"/>
                      <a:pt x="119" y="89"/>
                      <a:pt x="119" y="89"/>
                    </a:cubicBezTo>
                    <a:cubicBezTo>
                      <a:pt x="120" y="89"/>
                      <a:pt x="121" y="90"/>
                      <a:pt x="122" y="90"/>
                    </a:cubicBezTo>
                    <a:cubicBezTo>
                      <a:pt x="124" y="89"/>
                      <a:pt x="125" y="90"/>
                      <a:pt x="126" y="91"/>
                    </a:cubicBezTo>
                    <a:cubicBezTo>
                      <a:pt x="127" y="91"/>
                      <a:pt x="128" y="91"/>
                      <a:pt x="128" y="91"/>
                    </a:cubicBezTo>
                    <a:cubicBezTo>
                      <a:pt x="129" y="92"/>
                      <a:pt x="131" y="92"/>
                      <a:pt x="132" y="93"/>
                    </a:cubicBezTo>
                    <a:cubicBezTo>
                      <a:pt x="132" y="92"/>
                      <a:pt x="132" y="92"/>
                      <a:pt x="132" y="92"/>
                    </a:cubicBezTo>
                    <a:cubicBezTo>
                      <a:pt x="132" y="92"/>
                      <a:pt x="132" y="92"/>
                      <a:pt x="132" y="93"/>
                    </a:cubicBezTo>
                    <a:cubicBezTo>
                      <a:pt x="132" y="93"/>
                      <a:pt x="132" y="93"/>
                      <a:pt x="132" y="93"/>
                    </a:cubicBezTo>
                    <a:cubicBezTo>
                      <a:pt x="132" y="93"/>
                      <a:pt x="133" y="93"/>
                      <a:pt x="133" y="93"/>
                    </a:cubicBezTo>
                    <a:cubicBezTo>
                      <a:pt x="134" y="93"/>
                      <a:pt x="135" y="94"/>
                      <a:pt x="136" y="95"/>
                    </a:cubicBezTo>
                    <a:cubicBezTo>
                      <a:pt x="138" y="95"/>
                      <a:pt x="140" y="96"/>
                      <a:pt x="142" y="97"/>
                    </a:cubicBezTo>
                    <a:cubicBezTo>
                      <a:pt x="145" y="99"/>
                      <a:pt x="149" y="100"/>
                      <a:pt x="153" y="102"/>
                    </a:cubicBezTo>
                    <a:cubicBezTo>
                      <a:pt x="155" y="102"/>
                      <a:pt x="157" y="103"/>
                      <a:pt x="158" y="104"/>
                    </a:cubicBezTo>
                    <a:cubicBezTo>
                      <a:pt x="159" y="104"/>
                      <a:pt x="159" y="104"/>
                      <a:pt x="159" y="104"/>
                    </a:cubicBezTo>
                    <a:cubicBezTo>
                      <a:pt x="158" y="105"/>
                      <a:pt x="158" y="105"/>
                      <a:pt x="157" y="105"/>
                    </a:cubicBezTo>
                    <a:cubicBezTo>
                      <a:pt x="157" y="105"/>
                      <a:pt x="157" y="105"/>
                      <a:pt x="157" y="105"/>
                    </a:cubicBezTo>
                    <a:cubicBezTo>
                      <a:pt x="154" y="106"/>
                      <a:pt x="151" y="105"/>
                      <a:pt x="147" y="105"/>
                    </a:cubicBezTo>
                    <a:cubicBezTo>
                      <a:pt x="144" y="105"/>
                      <a:pt x="141" y="105"/>
                      <a:pt x="137" y="105"/>
                    </a:cubicBezTo>
                    <a:cubicBezTo>
                      <a:pt x="135" y="105"/>
                      <a:pt x="134" y="105"/>
                      <a:pt x="132" y="106"/>
                    </a:cubicBezTo>
                    <a:cubicBezTo>
                      <a:pt x="130" y="106"/>
                      <a:pt x="128" y="106"/>
                      <a:pt x="126" y="107"/>
                    </a:cubicBezTo>
                    <a:cubicBezTo>
                      <a:pt x="122" y="108"/>
                      <a:pt x="119" y="109"/>
                      <a:pt x="115" y="110"/>
                    </a:cubicBezTo>
                    <a:cubicBezTo>
                      <a:pt x="114" y="110"/>
                      <a:pt x="114" y="111"/>
                      <a:pt x="113" y="112"/>
                    </a:cubicBezTo>
                    <a:cubicBezTo>
                      <a:pt x="113" y="112"/>
                      <a:pt x="112" y="113"/>
                      <a:pt x="112" y="113"/>
                    </a:cubicBezTo>
                    <a:cubicBezTo>
                      <a:pt x="110" y="113"/>
                      <a:pt x="109" y="117"/>
                      <a:pt x="110" y="119"/>
                    </a:cubicBezTo>
                    <a:cubicBezTo>
                      <a:pt x="110" y="120"/>
                      <a:pt x="111" y="121"/>
                      <a:pt x="111" y="122"/>
                    </a:cubicBezTo>
                    <a:cubicBezTo>
                      <a:pt x="112" y="122"/>
                      <a:pt x="113" y="123"/>
                      <a:pt x="113" y="123"/>
                    </a:cubicBezTo>
                    <a:cubicBezTo>
                      <a:pt x="114" y="124"/>
                      <a:pt x="115" y="125"/>
                      <a:pt x="116" y="126"/>
                    </a:cubicBezTo>
                    <a:cubicBezTo>
                      <a:pt x="117" y="127"/>
                      <a:pt x="118" y="127"/>
                      <a:pt x="119" y="127"/>
                    </a:cubicBezTo>
                    <a:cubicBezTo>
                      <a:pt x="121" y="128"/>
                      <a:pt x="122" y="130"/>
                      <a:pt x="124" y="130"/>
                    </a:cubicBezTo>
                    <a:cubicBezTo>
                      <a:pt x="126" y="131"/>
                      <a:pt x="128" y="131"/>
                      <a:pt x="130" y="131"/>
                    </a:cubicBezTo>
                    <a:cubicBezTo>
                      <a:pt x="131" y="130"/>
                      <a:pt x="132" y="130"/>
                      <a:pt x="133" y="130"/>
                    </a:cubicBezTo>
                    <a:cubicBezTo>
                      <a:pt x="134" y="130"/>
                      <a:pt x="134" y="130"/>
                      <a:pt x="135" y="130"/>
                    </a:cubicBezTo>
                    <a:cubicBezTo>
                      <a:pt x="137" y="129"/>
                      <a:pt x="140" y="129"/>
                      <a:pt x="142" y="127"/>
                    </a:cubicBezTo>
                    <a:cubicBezTo>
                      <a:pt x="146" y="125"/>
                      <a:pt x="150" y="124"/>
                      <a:pt x="153" y="120"/>
                    </a:cubicBezTo>
                    <a:cubicBezTo>
                      <a:pt x="153" y="120"/>
                      <a:pt x="153" y="120"/>
                      <a:pt x="154" y="120"/>
                    </a:cubicBezTo>
                    <a:cubicBezTo>
                      <a:pt x="154" y="120"/>
                      <a:pt x="154" y="120"/>
                      <a:pt x="154" y="120"/>
                    </a:cubicBezTo>
                    <a:cubicBezTo>
                      <a:pt x="156" y="118"/>
                      <a:pt x="157" y="117"/>
                      <a:pt x="159" y="116"/>
                    </a:cubicBezTo>
                    <a:cubicBezTo>
                      <a:pt x="160" y="114"/>
                      <a:pt x="161" y="113"/>
                      <a:pt x="163" y="112"/>
                    </a:cubicBezTo>
                    <a:cubicBezTo>
                      <a:pt x="164" y="111"/>
                      <a:pt x="166" y="110"/>
                      <a:pt x="167" y="109"/>
                    </a:cubicBezTo>
                    <a:cubicBezTo>
                      <a:pt x="168" y="109"/>
                      <a:pt x="169" y="109"/>
                      <a:pt x="169" y="109"/>
                    </a:cubicBezTo>
                    <a:cubicBezTo>
                      <a:pt x="170" y="107"/>
                      <a:pt x="172" y="108"/>
                      <a:pt x="173" y="108"/>
                    </a:cubicBezTo>
                    <a:cubicBezTo>
                      <a:pt x="174" y="109"/>
                      <a:pt x="175" y="109"/>
                      <a:pt x="176" y="109"/>
                    </a:cubicBezTo>
                    <a:cubicBezTo>
                      <a:pt x="176" y="109"/>
                      <a:pt x="176" y="109"/>
                      <a:pt x="176" y="109"/>
                    </a:cubicBezTo>
                    <a:cubicBezTo>
                      <a:pt x="178" y="109"/>
                      <a:pt x="180" y="110"/>
                      <a:pt x="182" y="110"/>
                    </a:cubicBezTo>
                    <a:cubicBezTo>
                      <a:pt x="183" y="110"/>
                      <a:pt x="183" y="110"/>
                      <a:pt x="183" y="110"/>
                    </a:cubicBezTo>
                    <a:cubicBezTo>
                      <a:pt x="185" y="111"/>
                      <a:pt x="188" y="112"/>
                      <a:pt x="190" y="112"/>
                    </a:cubicBezTo>
                    <a:cubicBezTo>
                      <a:pt x="192" y="112"/>
                      <a:pt x="193" y="113"/>
                      <a:pt x="194" y="112"/>
                    </a:cubicBezTo>
                    <a:cubicBezTo>
                      <a:pt x="197" y="113"/>
                      <a:pt x="199" y="113"/>
                      <a:pt x="201" y="113"/>
                    </a:cubicBezTo>
                    <a:cubicBezTo>
                      <a:pt x="202" y="113"/>
                      <a:pt x="204" y="113"/>
                      <a:pt x="205" y="113"/>
                    </a:cubicBezTo>
                    <a:cubicBezTo>
                      <a:pt x="205" y="113"/>
                      <a:pt x="205" y="113"/>
                      <a:pt x="205" y="114"/>
                    </a:cubicBezTo>
                    <a:cubicBezTo>
                      <a:pt x="205" y="114"/>
                      <a:pt x="204" y="114"/>
                      <a:pt x="204" y="114"/>
                    </a:cubicBezTo>
                    <a:cubicBezTo>
                      <a:pt x="204" y="114"/>
                      <a:pt x="204" y="114"/>
                      <a:pt x="203" y="115"/>
                    </a:cubicBezTo>
                    <a:cubicBezTo>
                      <a:pt x="203" y="115"/>
                      <a:pt x="203" y="115"/>
                      <a:pt x="203" y="115"/>
                    </a:cubicBezTo>
                    <a:cubicBezTo>
                      <a:pt x="204" y="115"/>
                      <a:pt x="204" y="115"/>
                      <a:pt x="204" y="115"/>
                    </a:cubicBezTo>
                    <a:cubicBezTo>
                      <a:pt x="204" y="115"/>
                      <a:pt x="204" y="116"/>
                      <a:pt x="205" y="116"/>
                    </a:cubicBezTo>
                    <a:cubicBezTo>
                      <a:pt x="204" y="117"/>
                      <a:pt x="204" y="117"/>
                      <a:pt x="204" y="117"/>
                    </a:cubicBezTo>
                    <a:cubicBezTo>
                      <a:pt x="204" y="117"/>
                      <a:pt x="204" y="117"/>
                      <a:pt x="205" y="116"/>
                    </a:cubicBezTo>
                    <a:cubicBezTo>
                      <a:pt x="204" y="116"/>
                      <a:pt x="204" y="115"/>
                      <a:pt x="204" y="115"/>
                    </a:cubicBezTo>
                    <a:cubicBezTo>
                      <a:pt x="204" y="115"/>
                      <a:pt x="204" y="115"/>
                      <a:pt x="203" y="115"/>
                    </a:cubicBezTo>
                    <a:cubicBezTo>
                      <a:pt x="201" y="115"/>
                      <a:pt x="200" y="116"/>
                      <a:pt x="198" y="116"/>
                    </a:cubicBezTo>
                    <a:cubicBezTo>
                      <a:pt x="197" y="117"/>
                      <a:pt x="197" y="117"/>
                      <a:pt x="197" y="117"/>
                    </a:cubicBezTo>
                    <a:cubicBezTo>
                      <a:pt x="194" y="118"/>
                      <a:pt x="191" y="119"/>
                      <a:pt x="188" y="120"/>
                    </a:cubicBezTo>
                    <a:cubicBezTo>
                      <a:pt x="185" y="121"/>
                      <a:pt x="183" y="122"/>
                      <a:pt x="181" y="123"/>
                    </a:cubicBezTo>
                    <a:cubicBezTo>
                      <a:pt x="180" y="124"/>
                      <a:pt x="178" y="125"/>
                      <a:pt x="177" y="126"/>
                    </a:cubicBezTo>
                    <a:cubicBezTo>
                      <a:pt x="175" y="127"/>
                      <a:pt x="174" y="127"/>
                      <a:pt x="173" y="128"/>
                    </a:cubicBezTo>
                    <a:cubicBezTo>
                      <a:pt x="172" y="129"/>
                      <a:pt x="171" y="129"/>
                      <a:pt x="171" y="130"/>
                    </a:cubicBezTo>
                    <a:cubicBezTo>
                      <a:pt x="170" y="130"/>
                      <a:pt x="169" y="131"/>
                      <a:pt x="168" y="131"/>
                    </a:cubicBezTo>
                    <a:cubicBezTo>
                      <a:pt x="166" y="133"/>
                      <a:pt x="165" y="135"/>
                      <a:pt x="163" y="136"/>
                    </a:cubicBezTo>
                    <a:cubicBezTo>
                      <a:pt x="163" y="137"/>
                      <a:pt x="162" y="138"/>
                      <a:pt x="162" y="140"/>
                    </a:cubicBezTo>
                    <a:cubicBezTo>
                      <a:pt x="162" y="140"/>
                      <a:pt x="161" y="141"/>
                      <a:pt x="161" y="141"/>
                    </a:cubicBezTo>
                    <a:cubicBezTo>
                      <a:pt x="161" y="142"/>
                      <a:pt x="160" y="142"/>
                      <a:pt x="160" y="143"/>
                    </a:cubicBezTo>
                    <a:cubicBezTo>
                      <a:pt x="159" y="145"/>
                      <a:pt x="160" y="147"/>
                      <a:pt x="161" y="148"/>
                    </a:cubicBezTo>
                    <a:cubicBezTo>
                      <a:pt x="162" y="149"/>
                      <a:pt x="163" y="150"/>
                      <a:pt x="164" y="150"/>
                    </a:cubicBezTo>
                    <a:cubicBezTo>
                      <a:pt x="165" y="151"/>
                      <a:pt x="166" y="151"/>
                      <a:pt x="166" y="151"/>
                    </a:cubicBezTo>
                    <a:cubicBezTo>
                      <a:pt x="168" y="151"/>
                      <a:pt x="169" y="151"/>
                      <a:pt x="170" y="151"/>
                    </a:cubicBezTo>
                    <a:cubicBezTo>
                      <a:pt x="172" y="151"/>
                      <a:pt x="174" y="151"/>
                      <a:pt x="176" y="151"/>
                    </a:cubicBezTo>
                    <a:cubicBezTo>
                      <a:pt x="177" y="152"/>
                      <a:pt x="178" y="152"/>
                      <a:pt x="180" y="152"/>
                    </a:cubicBezTo>
                    <a:cubicBezTo>
                      <a:pt x="181" y="151"/>
                      <a:pt x="183" y="151"/>
                      <a:pt x="185" y="151"/>
                    </a:cubicBezTo>
                    <a:cubicBezTo>
                      <a:pt x="187" y="150"/>
                      <a:pt x="189" y="150"/>
                      <a:pt x="190" y="148"/>
                    </a:cubicBezTo>
                    <a:cubicBezTo>
                      <a:pt x="193" y="147"/>
                      <a:pt x="195" y="146"/>
                      <a:pt x="197" y="145"/>
                    </a:cubicBezTo>
                    <a:cubicBezTo>
                      <a:pt x="197" y="145"/>
                      <a:pt x="197" y="145"/>
                      <a:pt x="198" y="145"/>
                    </a:cubicBezTo>
                    <a:cubicBezTo>
                      <a:pt x="199" y="144"/>
                      <a:pt x="201" y="143"/>
                      <a:pt x="202" y="142"/>
                    </a:cubicBezTo>
                    <a:cubicBezTo>
                      <a:pt x="204" y="141"/>
                      <a:pt x="206" y="139"/>
                      <a:pt x="207" y="138"/>
                    </a:cubicBezTo>
                    <a:cubicBezTo>
                      <a:pt x="209" y="135"/>
                      <a:pt x="212" y="133"/>
                      <a:pt x="214" y="130"/>
                    </a:cubicBezTo>
                    <a:cubicBezTo>
                      <a:pt x="216" y="127"/>
                      <a:pt x="219" y="123"/>
                      <a:pt x="221" y="120"/>
                    </a:cubicBezTo>
                    <a:cubicBezTo>
                      <a:pt x="222" y="119"/>
                      <a:pt x="223" y="117"/>
                      <a:pt x="224" y="116"/>
                    </a:cubicBezTo>
                    <a:cubicBezTo>
                      <a:pt x="225" y="115"/>
                      <a:pt x="226" y="114"/>
                      <a:pt x="226" y="112"/>
                    </a:cubicBezTo>
                    <a:cubicBezTo>
                      <a:pt x="227" y="112"/>
                      <a:pt x="227" y="112"/>
                      <a:pt x="227" y="112"/>
                    </a:cubicBezTo>
                    <a:cubicBezTo>
                      <a:pt x="228" y="112"/>
                      <a:pt x="228" y="112"/>
                      <a:pt x="229" y="112"/>
                    </a:cubicBezTo>
                    <a:cubicBezTo>
                      <a:pt x="230" y="112"/>
                      <a:pt x="231" y="112"/>
                      <a:pt x="232" y="112"/>
                    </a:cubicBezTo>
                    <a:cubicBezTo>
                      <a:pt x="232" y="112"/>
                      <a:pt x="232" y="112"/>
                      <a:pt x="232" y="112"/>
                    </a:cubicBezTo>
                    <a:cubicBezTo>
                      <a:pt x="234" y="111"/>
                      <a:pt x="237" y="111"/>
                      <a:pt x="240" y="111"/>
                    </a:cubicBezTo>
                    <a:cubicBezTo>
                      <a:pt x="240" y="111"/>
                      <a:pt x="241" y="111"/>
                      <a:pt x="241" y="111"/>
                    </a:cubicBezTo>
                    <a:cubicBezTo>
                      <a:pt x="245" y="110"/>
                      <a:pt x="249" y="110"/>
                      <a:pt x="254" y="109"/>
                    </a:cubicBezTo>
                    <a:cubicBezTo>
                      <a:pt x="255" y="109"/>
                      <a:pt x="257" y="109"/>
                      <a:pt x="259" y="109"/>
                    </a:cubicBezTo>
                    <a:cubicBezTo>
                      <a:pt x="259" y="105"/>
                      <a:pt x="259" y="105"/>
                      <a:pt x="259" y="105"/>
                    </a:cubicBezTo>
                    <a:cubicBezTo>
                      <a:pt x="255" y="105"/>
                      <a:pt x="250" y="106"/>
                      <a:pt x="246" y="106"/>
                    </a:cubicBezTo>
                    <a:cubicBezTo>
                      <a:pt x="244" y="107"/>
                      <a:pt x="242" y="107"/>
                      <a:pt x="240" y="107"/>
                    </a:cubicBezTo>
                    <a:close/>
                    <a:moveTo>
                      <a:pt x="188" y="66"/>
                    </a:moveTo>
                    <a:cubicBezTo>
                      <a:pt x="188" y="66"/>
                      <a:pt x="188" y="66"/>
                      <a:pt x="188" y="66"/>
                    </a:cubicBezTo>
                    <a:cubicBezTo>
                      <a:pt x="188" y="66"/>
                      <a:pt x="188" y="66"/>
                      <a:pt x="188" y="66"/>
                    </a:cubicBezTo>
                    <a:cubicBezTo>
                      <a:pt x="188" y="66"/>
                      <a:pt x="188" y="66"/>
                      <a:pt x="188" y="66"/>
                    </a:cubicBezTo>
                    <a:close/>
                    <a:moveTo>
                      <a:pt x="189" y="73"/>
                    </a:moveTo>
                    <a:cubicBezTo>
                      <a:pt x="189" y="73"/>
                      <a:pt x="189" y="73"/>
                      <a:pt x="188" y="72"/>
                    </a:cubicBezTo>
                    <a:cubicBezTo>
                      <a:pt x="189" y="73"/>
                      <a:pt x="189" y="73"/>
                      <a:pt x="189" y="73"/>
                    </a:cubicBezTo>
                    <a:close/>
                    <a:moveTo>
                      <a:pt x="192" y="72"/>
                    </a:moveTo>
                    <a:cubicBezTo>
                      <a:pt x="192" y="73"/>
                      <a:pt x="191" y="74"/>
                      <a:pt x="191" y="74"/>
                    </a:cubicBezTo>
                    <a:cubicBezTo>
                      <a:pt x="191" y="74"/>
                      <a:pt x="191" y="74"/>
                      <a:pt x="191" y="74"/>
                    </a:cubicBezTo>
                    <a:cubicBezTo>
                      <a:pt x="191" y="74"/>
                      <a:pt x="192" y="73"/>
                      <a:pt x="192" y="72"/>
                    </a:cubicBezTo>
                    <a:cubicBezTo>
                      <a:pt x="193" y="73"/>
                      <a:pt x="193" y="73"/>
                      <a:pt x="193" y="73"/>
                    </a:cubicBezTo>
                    <a:cubicBezTo>
                      <a:pt x="194" y="73"/>
                      <a:pt x="195" y="73"/>
                      <a:pt x="196" y="72"/>
                    </a:cubicBezTo>
                    <a:cubicBezTo>
                      <a:pt x="195" y="73"/>
                      <a:pt x="194" y="73"/>
                      <a:pt x="193" y="73"/>
                    </a:cubicBezTo>
                    <a:cubicBezTo>
                      <a:pt x="193" y="73"/>
                      <a:pt x="193" y="73"/>
                      <a:pt x="192" y="72"/>
                    </a:cubicBezTo>
                    <a:close/>
                    <a:moveTo>
                      <a:pt x="198" y="84"/>
                    </a:moveTo>
                    <a:cubicBezTo>
                      <a:pt x="196" y="82"/>
                      <a:pt x="195" y="80"/>
                      <a:pt x="193" y="77"/>
                    </a:cubicBezTo>
                    <a:cubicBezTo>
                      <a:pt x="195" y="80"/>
                      <a:pt x="196" y="82"/>
                      <a:pt x="198" y="84"/>
                    </a:cubicBezTo>
                    <a:cubicBezTo>
                      <a:pt x="198" y="85"/>
                      <a:pt x="199" y="85"/>
                      <a:pt x="199" y="85"/>
                    </a:cubicBezTo>
                    <a:cubicBezTo>
                      <a:pt x="199" y="85"/>
                      <a:pt x="198" y="85"/>
                      <a:pt x="198" y="84"/>
                    </a:cubicBezTo>
                    <a:close/>
                    <a:moveTo>
                      <a:pt x="31" y="20"/>
                    </a:moveTo>
                    <a:cubicBezTo>
                      <a:pt x="31" y="20"/>
                      <a:pt x="31" y="20"/>
                      <a:pt x="31" y="20"/>
                    </a:cubicBezTo>
                    <a:cubicBezTo>
                      <a:pt x="31" y="20"/>
                      <a:pt x="31" y="20"/>
                      <a:pt x="31" y="20"/>
                    </a:cubicBezTo>
                    <a:cubicBezTo>
                      <a:pt x="31" y="20"/>
                      <a:pt x="31" y="20"/>
                      <a:pt x="31" y="20"/>
                    </a:cubicBezTo>
                    <a:cubicBezTo>
                      <a:pt x="31" y="20"/>
                      <a:pt x="31" y="20"/>
                      <a:pt x="31" y="20"/>
                    </a:cubicBezTo>
                    <a:cubicBezTo>
                      <a:pt x="31" y="20"/>
                      <a:pt x="31" y="20"/>
                      <a:pt x="31" y="20"/>
                    </a:cubicBezTo>
                    <a:cubicBezTo>
                      <a:pt x="30" y="20"/>
                      <a:pt x="29" y="19"/>
                      <a:pt x="29" y="19"/>
                    </a:cubicBezTo>
                    <a:cubicBezTo>
                      <a:pt x="29" y="19"/>
                      <a:pt x="30" y="20"/>
                      <a:pt x="31" y="20"/>
                    </a:cubicBezTo>
                    <a:close/>
                    <a:moveTo>
                      <a:pt x="25" y="20"/>
                    </a:moveTo>
                    <a:cubicBezTo>
                      <a:pt x="23" y="18"/>
                      <a:pt x="21" y="16"/>
                      <a:pt x="19" y="14"/>
                    </a:cubicBezTo>
                    <a:cubicBezTo>
                      <a:pt x="18" y="13"/>
                      <a:pt x="17" y="11"/>
                      <a:pt x="16" y="10"/>
                    </a:cubicBezTo>
                    <a:cubicBezTo>
                      <a:pt x="16" y="9"/>
                      <a:pt x="16" y="9"/>
                      <a:pt x="16" y="8"/>
                    </a:cubicBezTo>
                    <a:cubicBezTo>
                      <a:pt x="16" y="9"/>
                      <a:pt x="16" y="9"/>
                      <a:pt x="16" y="10"/>
                    </a:cubicBezTo>
                    <a:cubicBezTo>
                      <a:pt x="17" y="11"/>
                      <a:pt x="18" y="13"/>
                      <a:pt x="19" y="14"/>
                    </a:cubicBezTo>
                    <a:cubicBezTo>
                      <a:pt x="21" y="16"/>
                      <a:pt x="23" y="18"/>
                      <a:pt x="25" y="20"/>
                    </a:cubicBezTo>
                    <a:cubicBezTo>
                      <a:pt x="27" y="21"/>
                      <a:pt x="28" y="22"/>
                      <a:pt x="29" y="23"/>
                    </a:cubicBezTo>
                    <a:cubicBezTo>
                      <a:pt x="28" y="22"/>
                      <a:pt x="27" y="21"/>
                      <a:pt x="25" y="20"/>
                    </a:cubicBezTo>
                    <a:close/>
                    <a:moveTo>
                      <a:pt x="31" y="29"/>
                    </a:moveTo>
                    <a:cubicBezTo>
                      <a:pt x="30" y="29"/>
                      <a:pt x="30" y="29"/>
                      <a:pt x="30" y="29"/>
                    </a:cubicBezTo>
                    <a:cubicBezTo>
                      <a:pt x="30" y="29"/>
                      <a:pt x="30" y="29"/>
                      <a:pt x="31" y="29"/>
                    </a:cubicBezTo>
                    <a:cubicBezTo>
                      <a:pt x="31" y="30"/>
                      <a:pt x="32" y="31"/>
                      <a:pt x="32" y="32"/>
                    </a:cubicBezTo>
                    <a:cubicBezTo>
                      <a:pt x="32" y="31"/>
                      <a:pt x="31" y="30"/>
                      <a:pt x="31" y="29"/>
                    </a:cubicBezTo>
                    <a:close/>
                    <a:moveTo>
                      <a:pt x="41" y="59"/>
                    </a:moveTo>
                    <a:cubicBezTo>
                      <a:pt x="41" y="59"/>
                      <a:pt x="42" y="59"/>
                      <a:pt x="42" y="59"/>
                    </a:cubicBezTo>
                    <a:cubicBezTo>
                      <a:pt x="42" y="59"/>
                      <a:pt x="41" y="59"/>
                      <a:pt x="41" y="59"/>
                    </a:cubicBezTo>
                    <a:cubicBezTo>
                      <a:pt x="41" y="59"/>
                      <a:pt x="41" y="60"/>
                      <a:pt x="40" y="60"/>
                    </a:cubicBezTo>
                    <a:cubicBezTo>
                      <a:pt x="41" y="60"/>
                      <a:pt x="41" y="59"/>
                      <a:pt x="41" y="59"/>
                    </a:cubicBezTo>
                    <a:close/>
                    <a:moveTo>
                      <a:pt x="42" y="62"/>
                    </a:moveTo>
                    <a:cubicBezTo>
                      <a:pt x="41" y="62"/>
                      <a:pt x="40" y="61"/>
                      <a:pt x="39" y="61"/>
                    </a:cubicBezTo>
                    <a:cubicBezTo>
                      <a:pt x="40" y="61"/>
                      <a:pt x="41" y="62"/>
                      <a:pt x="42" y="62"/>
                    </a:cubicBezTo>
                    <a:cubicBezTo>
                      <a:pt x="43" y="63"/>
                      <a:pt x="43" y="63"/>
                      <a:pt x="44" y="63"/>
                    </a:cubicBezTo>
                    <a:cubicBezTo>
                      <a:pt x="43" y="63"/>
                      <a:pt x="43" y="63"/>
                      <a:pt x="42" y="62"/>
                    </a:cubicBezTo>
                    <a:close/>
                    <a:moveTo>
                      <a:pt x="59" y="60"/>
                    </a:moveTo>
                    <a:cubicBezTo>
                      <a:pt x="59" y="60"/>
                      <a:pt x="59" y="60"/>
                      <a:pt x="59" y="60"/>
                    </a:cubicBezTo>
                    <a:cubicBezTo>
                      <a:pt x="59" y="60"/>
                      <a:pt x="59" y="60"/>
                      <a:pt x="59" y="60"/>
                    </a:cubicBezTo>
                    <a:cubicBezTo>
                      <a:pt x="59" y="60"/>
                      <a:pt x="58" y="60"/>
                      <a:pt x="58" y="60"/>
                    </a:cubicBezTo>
                    <a:cubicBezTo>
                      <a:pt x="58" y="60"/>
                      <a:pt x="59" y="60"/>
                      <a:pt x="59" y="60"/>
                    </a:cubicBezTo>
                    <a:close/>
                    <a:moveTo>
                      <a:pt x="54" y="64"/>
                    </a:moveTo>
                    <a:cubicBezTo>
                      <a:pt x="54" y="64"/>
                      <a:pt x="54" y="64"/>
                      <a:pt x="54" y="64"/>
                    </a:cubicBezTo>
                    <a:cubicBezTo>
                      <a:pt x="54" y="64"/>
                      <a:pt x="54" y="64"/>
                      <a:pt x="54" y="64"/>
                    </a:cubicBezTo>
                    <a:cubicBezTo>
                      <a:pt x="56" y="64"/>
                      <a:pt x="58" y="64"/>
                      <a:pt x="60" y="64"/>
                    </a:cubicBezTo>
                    <a:cubicBezTo>
                      <a:pt x="58" y="64"/>
                      <a:pt x="56" y="64"/>
                      <a:pt x="54" y="64"/>
                    </a:cubicBezTo>
                    <a:close/>
                    <a:moveTo>
                      <a:pt x="82" y="92"/>
                    </a:moveTo>
                    <a:cubicBezTo>
                      <a:pt x="82" y="92"/>
                      <a:pt x="82" y="92"/>
                      <a:pt x="81" y="92"/>
                    </a:cubicBezTo>
                    <a:cubicBezTo>
                      <a:pt x="82" y="92"/>
                      <a:pt x="82" y="92"/>
                      <a:pt x="82" y="92"/>
                    </a:cubicBezTo>
                    <a:cubicBezTo>
                      <a:pt x="83" y="91"/>
                      <a:pt x="84" y="91"/>
                      <a:pt x="84" y="91"/>
                    </a:cubicBezTo>
                    <a:cubicBezTo>
                      <a:pt x="84" y="91"/>
                      <a:pt x="83" y="91"/>
                      <a:pt x="82" y="92"/>
                    </a:cubicBezTo>
                    <a:close/>
                    <a:moveTo>
                      <a:pt x="90" y="96"/>
                    </a:moveTo>
                    <a:cubicBezTo>
                      <a:pt x="90" y="96"/>
                      <a:pt x="90" y="96"/>
                      <a:pt x="90" y="96"/>
                    </a:cubicBezTo>
                    <a:cubicBezTo>
                      <a:pt x="90" y="96"/>
                      <a:pt x="90" y="96"/>
                      <a:pt x="90" y="96"/>
                    </a:cubicBezTo>
                    <a:close/>
                    <a:moveTo>
                      <a:pt x="112" y="83"/>
                    </a:moveTo>
                    <a:cubicBezTo>
                      <a:pt x="112" y="83"/>
                      <a:pt x="112" y="82"/>
                      <a:pt x="112" y="82"/>
                    </a:cubicBezTo>
                    <a:cubicBezTo>
                      <a:pt x="112" y="82"/>
                      <a:pt x="112" y="83"/>
                      <a:pt x="112" y="83"/>
                    </a:cubicBezTo>
                    <a:close/>
                    <a:moveTo>
                      <a:pt x="113" y="79"/>
                    </a:moveTo>
                    <a:cubicBezTo>
                      <a:pt x="113" y="80"/>
                      <a:pt x="113" y="80"/>
                      <a:pt x="112" y="81"/>
                    </a:cubicBezTo>
                    <a:cubicBezTo>
                      <a:pt x="113" y="80"/>
                      <a:pt x="113" y="80"/>
                      <a:pt x="113" y="79"/>
                    </a:cubicBezTo>
                    <a:close/>
                    <a:moveTo>
                      <a:pt x="142" y="93"/>
                    </a:moveTo>
                    <a:cubicBezTo>
                      <a:pt x="142" y="93"/>
                      <a:pt x="142" y="93"/>
                      <a:pt x="142" y="93"/>
                    </a:cubicBezTo>
                    <a:cubicBezTo>
                      <a:pt x="142" y="93"/>
                      <a:pt x="142" y="92"/>
                      <a:pt x="142" y="92"/>
                    </a:cubicBezTo>
                    <a:cubicBezTo>
                      <a:pt x="142" y="92"/>
                      <a:pt x="142" y="93"/>
                      <a:pt x="142" y="93"/>
                    </a:cubicBezTo>
                    <a:close/>
                    <a:moveTo>
                      <a:pt x="150" y="71"/>
                    </a:moveTo>
                    <a:cubicBezTo>
                      <a:pt x="150" y="71"/>
                      <a:pt x="150" y="71"/>
                      <a:pt x="150" y="71"/>
                    </a:cubicBezTo>
                    <a:cubicBezTo>
                      <a:pt x="150" y="71"/>
                      <a:pt x="150" y="71"/>
                      <a:pt x="150" y="71"/>
                    </a:cubicBezTo>
                    <a:cubicBezTo>
                      <a:pt x="150" y="71"/>
                      <a:pt x="150" y="71"/>
                      <a:pt x="150" y="71"/>
                    </a:cubicBezTo>
                    <a:close/>
                    <a:moveTo>
                      <a:pt x="153" y="75"/>
                    </a:moveTo>
                    <a:cubicBezTo>
                      <a:pt x="152" y="76"/>
                      <a:pt x="151" y="78"/>
                      <a:pt x="150" y="79"/>
                    </a:cubicBezTo>
                    <a:cubicBezTo>
                      <a:pt x="150" y="79"/>
                      <a:pt x="150" y="79"/>
                      <a:pt x="150" y="79"/>
                    </a:cubicBezTo>
                    <a:cubicBezTo>
                      <a:pt x="151" y="78"/>
                      <a:pt x="152" y="76"/>
                      <a:pt x="153" y="75"/>
                    </a:cubicBezTo>
                    <a:close/>
                    <a:moveTo>
                      <a:pt x="149" y="84"/>
                    </a:moveTo>
                    <a:cubicBezTo>
                      <a:pt x="149" y="84"/>
                      <a:pt x="149" y="84"/>
                      <a:pt x="149" y="84"/>
                    </a:cubicBezTo>
                    <a:cubicBezTo>
                      <a:pt x="150" y="86"/>
                      <a:pt x="152" y="88"/>
                      <a:pt x="153" y="90"/>
                    </a:cubicBezTo>
                    <a:cubicBezTo>
                      <a:pt x="152" y="88"/>
                      <a:pt x="150" y="86"/>
                      <a:pt x="149" y="84"/>
                    </a:cubicBezTo>
                    <a:close/>
                    <a:moveTo>
                      <a:pt x="126" y="119"/>
                    </a:moveTo>
                    <a:cubicBezTo>
                      <a:pt x="126" y="119"/>
                      <a:pt x="127" y="120"/>
                      <a:pt x="127" y="120"/>
                    </a:cubicBezTo>
                    <a:cubicBezTo>
                      <a:pt x="127" y="120"/>
                      <a:pt x="126" y="119"/>
                      <a:pt x="126" y="119"/>
                    </a:cubicBezTo>
                    <a:close/>
                    <a:moveTo>
                      <a:pt x="131" y="122"/>
                    </a:moveTo>
                    <a:cubicBezTo>
                      <a:pt x="130" y="122"/>
                      <a:pt x="130" y="122"/>
                      <a:pt x="130" y="122"/>
                    </a:cubicBezTo>
                    <a:cubicBezTo>
                      <a:pt x="130" y="122"/>
                      <a:pt x="130" y="122"/>
                      <a:pt x="131" y="122"/>
                    </a:cubicBezTo>
                    <a:close/>
                    <a:moveTo>
                      <a:pt x="134" y="115"/>
                    </a:moveTo>
                    <a:cubicBezTo>
                      <a:pt x="134" y="115"/>
                      <a:pt x="133" y="116"/>
                      <a:pt x="133" y="116"/>
                    </a:cubicBezTo>
                    <a:cubicBezTo>
                      <a:pt x="133" y="116"/>
                      <a:pt x="134" y="115"/>
                      <a:pt x="134" y="115"/>
                    </a:cubicBezTo>
                    <a:cubicBezTo>
                      <a:pt x="137" y="114"/>
                      <a:pt x="141" y="112"/>
                      <a:pt x="144" y="110"/>
                    </a:cubicBezTo>
                    <a:cubicBezTo>
                      <a:pt x="141" y="112"/>
                      <a:pt x="137" y="114"/>
                      <a:pt x="134" y="115"/>
                    </a:cubicBezTo>
                    <a:close/>
                    <a:moveTo>
                      <a:pt x="146" y="116"/>
                    </a:moveTo>
                    <a:cubicBezTo>
                      <a:pt x="146" y="116"/>
                      <a:pt x="146" y="115"/>
                      <a:pt x="145" y="115"/>
                    </a:cubicBezTo>
                    <a:cubicBezTo>
                      <a:pt x="146" y="115"/>
                      <a:pt x="146" y="116"/>
                      <a:pt x="146" y="116"/>
                    </a:cubicBezTo>
                    <a:cubicBezTo>
                      <a:pt x="148" y="115"/>
                      <a:pt x="149" y="114"/>
                      <a:pt x="151" y="113"/>
                    </a:cubicBezTo>
                    <a:cubicBezTo>
                      <a:pt x="149" y="114"/>
                      <a:pt x="148" y="115"/>
                      <a:pt x="146" y="116"/>
                    </a:cubicBezTo>
                    <a:close/>
                    <a:moveTo>
                      <a:pt x="175" y="133"/>
                    </a:moveTo>
                    <a:cubicBezTo>
                      <a:pt x="175" y="133"/>
                      <a:pt x="174" y="133"/>
                      <a:pt x="174" y="134"/>
                    </a:cubicBezTo>
                    <a:cubicBezTo>
                      <a:pt x="174" y="133"/>
                      <a:pt x="175" y="133"/>
                      <a:pt x="175" y="133"/>
                    </a:cubicBezTo>
                    <a:cubicBezTo>
                      <a:pt x="176" y="133"/>
                      <a:pt x="176" y="133"/>
                      <a:pt x="176" y="134"/>
                    </a:cubicBezTo>
                    <a:cubicBezTo>
                      <a:pt x="176" y="133"/>
                      <a:pt x="176" y="133"/>
                      <a:pt x="175" y="133"/>
                    </a:cubicBezTo>
                    <a:close/>
                    <a:moveTo>
                      <a:pt x="207" y="113"/>
                    </a:moveTo>
                    <a:cubicBezTo>
                      <a:pt x="207" y="113"/>
                      <a:pt x="207" y="113"/>
                      <a:pt x="206" y="113"/>
                    </a:cubicBezTo>
                    <a:cubicBezTo>
                      <a:pt x="206" y="113"/>
                      <a:pt x="207" y="113"/>
                      <a:pt x="207" y="113"/>
                    </a:cubicBezTo>
                    <a:cubicBezTo>
                      <a:pt x="207" y="113"/>
                      <a:pt x="207" y="113"/>
                      <a:pt x="207" y="113"/>
                    </a:cubicBezTo>
                    <a:cubicBezTo>
                      <a:pt x="207" y="113"/>
                      <a:pt x="207" y="113"/>
                      <a:pt x="207" y="113"/>
                    </a:cubicBezTo>
                    <a:close/>
                    <a:moveTo>
                      <a:pt x="216" y="98"/>
                    </a:moveTo>
                    <a:cubicBezTo>
                      <a:pt x="216" y="98"/>
                      <a:pt x="216" y="98"/>
                      <a:pt x="216" y="98"/>
                    </a:cubicBezTo>
                    <a:cubicBezTo>
                      <a:pt x="214" y="97"/>
                      <a:pt x="213" y="95"/>
                      <a:pt x="212" y="94"/>
                    </a:cubicBezTo>
                    <a:cubicBezTo>
                      <a:pt x="213" y="95"/>
                      <a:pt x="214" y="97"/>
                      <a:pt x="216" y="98"/>
                    </a:cubicBezTo>
                    <a:close/>
                    <a:moveTo>
                      <a:pt x="214" y="101"/>
                    </a:moveTo>
                    <a:cubicBezTo>
                      <a:pt x="213" y="100"/>
                      <a:pt x="212" y="99"/>
                      <a:pt x="212" y="99"/>
                    </a:cubicBezTo>
                    <a:cubicBezTo>
                      <a:pt x="212" y="99"/>
                      <a:pt x="213" y="100"/>
                      <a:pt x="214" y="101"/>
                    </a:cubicBezTo>
                    <a:cubicBezTo>
                      <a:pt x="216" y="102"/>
                      <a:pt x="218" y="104"/>
                      <a:pt x="219" y="106"/>
                    </a:cubicBezTo>
                    <a:cubicBezTo>
                      <a:pt x="218" y="104"/>
                      <a:pt x="216" y="102"/>
                      <a:pt x="214" y="10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sp>
        <p:nvSpPr>
          <p:cNvPr id="14" name="TextBox 71">
            <a:extLst>
              <a:ext uri="{FF2B5EF4-FFF2-40B4-BE49-F238E27FC236}">
                <a16:creationId xmlns="" xmlns:a16="http://schemas.microsoft.com/office/drawing/2014/main" id="{E206596B-BC60-4635-B287-91DC93489A03}"/>
              </a:ext>
            </a:extLst>
          </p:cNvPr>
          <p:cNvSpPr txBox="1"/>
          <p:nvPr/>
        </p:nvSpPr>
        <p:spPr>
          <a:xfrm>
            <a:off x="3279894" y="1203598"/>
            <a:ext cx="2646878" cy="830997"/>
          </a:xfrm>
          <a:prstGeom prst="rect">
            <a:avLst/>
          </a:prstGeom>
          <a:noFill/>
        </p:spPr>
        <p:txBody>
          <a:bodyPr wrap="none" rtlCol="0">
            <a:spAutoFit/>
          </a:bodyPr>
          <a:lstStyle/>
          <a:p>
            <a:r>
              <a:rPr lang="zh-CN" altLang="en-US" sz="4800" dirty="0" smtClean="0">
                <a:solidFill>
                  <a:srgbClr val="45B549"/>
                </a:solidFill>
                <a:latin typeface="微软雅黑" pitchFamily="34" charset="-122"/>
                <a:ea typeface="微软雅黑" pitchFamily="34" charset="-122"/>
              </a:rPr>
              <a:t>成员分工</a:t>
            </a:r>
            <a:endParaRPr lang="zh-CN" altLang="en-US" sz="4800" dirty="0">
              <a:solidFill>
                <a:srgbClr val="45B549"/>
              </a:solidFill>
              <a:latin typeface="微软雅黑" pitchFamily="34" charset="-122"/>
              <a:ea typeface="微软雅黑" pitchFamily="34" charset="-122"/>
            </a:endParaRPr>
          </a:p>
        </p:txBody>
      </p:sp>
      <p:sp>
        <p:nvSpPr>
          <p:cNvPr id="15" name="矩形 14">
            <a:extLst>
              <a:ext uri="{FF2B5EF4-FFF2-40B4-BE49-F238E27FC236}">
                <a16:creationId xmlns="" xmlns:a16="http://schemas.microsoft.com/office/drawing/2014/main" id="{DC33F67F-6991-4287-A7E8-DC5E8C847450}"/>
              </a:ext>
            </a:extLst>
          </p:cNvPr>
          <p:cNvSpPr/>
          <p:nvPr/>
        </p:nvSpPr>
        <p:spPr>
          <a:xfrm>
            <a:off x="3491880" y="532177"/>
            <a:ext cx="2767328" cy="830997"/>
          </a:xfrm>
          <a:prstGeom prst="rect">
            <a:avLst/>
          </a:prstGeom>
        </p:spPr>
        <p:txBody>
          <a:bodyPr wrap="square">
            <a:spAutoFit/>
          </a:bodyPr>
          <a:lstStyle/>
          <a:p>
            <a:r>
              <a:rPr lang="en-US" altLang="zh-CN" sz="4800" b="1" spc="300" dirty="0">
                <a:solidFill>
                  <a:srgbClr val="45B549"/>
                </a:solidFill>
                <a:latin typeface="Bradley Hand ITC" panose="03070402050302030203" pitchFamily="66" charset="0"/>
                <a:ea typeface="微软雅黑" panose="020B0503020204020204" pitchFamily="34" charset="-122"/>
                <a:cs typeface="Adobe Arabic" panose="02040503050201020203" pitchFamily="18" charset="-78"/>
                <a:sym typeface="微软雅黑" pitchFamily="34" charset="-122"/>
              </a:rPr>
              <a:t>—</a:t>
            </a:r>
            <a:r>
              <a:rPr lang="en-US" altLang="zh-CN" sz="4800" b="1" spc="300" dirty="0" smtClean="0">
                <a:solidFill>
                  <a:srgbClr val="45B549"/>
                </a:solidFill>
                <a:latin typeface="Bradley Hand ITC" panose="03070402050302030203" pitchFamily="66" charset="0"/>
                <a:ea typeface="微软雅黑" panose="020B0503020204020204" pitchFamily="34" charset="-122"/>
                <a:cs typeface="Adobe Arabic" panose="02040503050201020203" pitchFamily="18" charset="-78"/>
                <a:sym typeface="微软雅黑" pitchFamily="34" charset="-122"/>
              </a:rPr>
              <a:t>05—</a:t>
            </a:r>
            <a:endParaRPr lang="zh-CN" altLang="en-US" sz="4800" b="1" spc="300" dirty="0">
              <a:solidFill>
                <a:srgbClr val="45B549"/>
              </a:solidFill>
              <a:latin typeface="Bradley Hand ITC" panose="03070402050302030203" pitchFamily="66" charset="0"/>
              <a:ea typeface="微软雅黑" panose="020B0503020204020204" pitchFamily="34" charset="-122"/>
              <a:cs typeface="Adobe Arabic" panose="02040503050201020203" pitchFamily="18" charset="-78"/>
              <a:sym typeface="微软雅黑" pitchFamily="34" charset="-122"/>
            </a:endParaRPr>
          </a:p>
        </p:txBody>
      </p:sp>
    </p:spTree>
    <p:extLst>
      <p:ext uri="{BB962C8B-B14F-4D97-AF65-F5344CB8AC3E}">
        <p14:creationId xmlns:p14="http://schemas.microsoft.com/office/powerpoint/2010/main" val="1813870055"/>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611560" y="843558"/>
            <a:ext cx="7640233" cy="3139321"/>
          </a:xfrm>
          <a:prstGeom prst="rect">
            <a:avLst/>
          </a:prstGeom>
        </p:spPr>
        <p:txBody>
          <a:bodyPr wrap="none">
            <a:spAutoFit/>
          </a:bodyPr>
          <a:lstStyle/>
          <a:p>
            <a:r>
              <a:rPr lang="zh-CN" altLang="en-US" b="1" dirty="0">
                <a:solidFill>
                  <a:schemeClr val="accent6"/>
                </a:solidFill>
                <a:latin typeface="微软雅黑" pitchFamily="34" charset="-122"/>
                <a:ea typeface="微软雅黑" pitchFamily="34" charset="-122"/>
              </a:rPr>
              <a:t>文献搜集各阶段讨论：</a:t>
            </a:r>
            <a:r>
              <a:rPr lang="zh-CN" altLang="en-US" dirty="0" smtClean="0">
                <a:latin typeface="微软雅黑" pitchFamily="34" charset="-122"/>
                <a:ea typeface="微软雅黑" pitchFamily="34" charset="-122"/>
              </a:rPr>
              <a:t>全体成员</a:t>
            </a:r>
            <a:endParaRPr lang="en-US" altLang="zh-CN" dirty="0" smtClean="0">
              <a:latin typeface="微软雅黑" pitchFamily="34" charset="-122"/>
              <a:ea typeface="微软雅黑" pitchFamily="34" charset="-122"/>
            </a:endParaRPr>
          </a:p>
          <a:p>
            <a:endParaRPr lang="en-US" altLang="zh-CN" dirty="0">
              <a:latin typeface="微软雅黑" pitchFamily="34" charset="-122"/>
              <a:ea typeface="微软雅黑" pitchFamily="34" charset="-122"/>
            </a:endParaRPr>
          </a:p>
          <a:p>
            <a:r>
              <a:rPr lang="en-US" altLang="zh-CN" b="1" dirty="0">
                <a:solidFill>
                  <a:schemeClr val="accent6"/>
                </a:solidFill>
                <a:latin typeface="微软雅黑" pitchFamily="34" charset="-122"/>
                <a:ea typeface="微软雅黑" pitchFamily="34" charset="-122"/>
              </a:rPr>
              <a:t>GIS</a:t>
            </a:r>
            <a:r>
              <a:rPr lang="zh-CN" altLang="en-US" b="1" dirty="0">
                <a:solidFill>
                  <a:schemeClr val="accent6"/>
                </a:solidFill>
                <a:latin typeface="微软雅黑" pitchFamily="34" charset="-122"/>
                <a:ea typeface="微软雅黑" pitchFamily="34" charset="-122"/>
              </a:rPr>
              <a:t>图像数据化处理：</a:t>
            </a:r>
            <a:r>
              <a:rPr lang="zh-CN" altLang="en-US" dirty="0" smtClean="0">
                <a:latin typeface="微软雅黑" pitchFamily="34" charset="-122"/>
                <a:ea typeface="微软雅黑" pitchFamily="34" charset="-122"/>
              </a:rPr>
              <a:t>全体成员（主吴风波、李明龙、朱立谨、吴文娴）</a:t>
            </a:r>
            <a:endParaRPr lang="en-US" altLang="zh-CN" dirty="0" smtClean="0">
              <a:latin typeface="微软雅黑" pitchFamily="34" charset="-122"/>
              <a:ea typeface="微软雅黑" pitchFamily="34" charset="-122"/>
            </a:endParaRPr>
          </a:p>
          <a:p>
            <a:endParaRPr lang="en-US" altLang="zh-CN" dirty="0">
              <a:latin typeface="微软雅黑" pitchFamily="34" charset="-122"/>
              <a:ea typeface="微软雅黑" pitchFamily="34" charset="-122"/>
            </a:endParaRPr>
          </a:p>
          <a:p>
            <a:r>
              <a:rPr lang="zh-CN" altLang="en-US" b="1" dirty="0">
                <a:solidFill>
                  <a:schemeClr val="accent6"/>
                </a:solidFill>
                <a:latin typeface="微软雅黑" pitchFamily="34" charset="-122"/>
                <a:ea typeface="微软雅黑" pitchFamily="34" charset="-122"/>
              </a:rPr>
              <a:t>数据收集：</a:t>
            </a:r>
            <a:r>
              <a:rPr lang="zh-CN" altLang="en-US" dirty="0" smtClean="0">
                <a:latin typeface="微软雅黑" pitchFamily="34" charset="-122"/>
                <a:ea typeface="微软雅黑" pitchFamily="34" charset="-122"/>
              </a:rPr>
              <a:t>李宜可</a:t>
            </a:r>
            <a:endParaRPr lang="en-US" altLang="zh-CN" dirty="0" smtClean="0">
              <a:latin typeface="微软雅黑" pitchFamily="34" charset="-122"/>
              <a:ea typeface="微软雅黑" pitchFamily="34" charset="-122"/>
            </a:endParaRPr>
          </a:p>
          <a:p>
            <a:endParaRPr lang="en-US" altLang="zh-CN" dirty="0">
              <a:latin typeface="微软雅黑" pitchFamily="34" charset="-122"/>
              <a:ea typeface="微软雅黑" pitchFamily="34" charset="-122"/>
            </a:endParaRPr>
          </a:p>
          <a:p>
            <a:r>
              <a:rPr lang="zh-CN" altLang="en-US" b="1" dirty="0">
                <a:solidFill>
                  <a:schemeClr val="accent6"/>
                </a:solidFill>
                <a:latin typeface="微软雅黑" pitchFamily="34" charset="-122"/>
                <a:ea typeface="微软雅黑" pitchFamily="34" charset="-122"/>
              </a:rPr>
              <a:t>数据分析及图表制作：</a:t>
            </a:r>
            <a:r>
              <a:rPr lang="zh-CN" altLang="en-US" dirty="0" smtClean="0">
                <a:latin typeface="微软雅黑" pitchFamily="34" charset="-122"/>
                <a:ea typeface="微软雅黑" pitchFamily="34" charset="-122"/>
              </a:rPr>
              <a:t>全体成员（主朱立谨、吴文娴</a:t>
            </a:r>
            <a:r>
              <a:rPr lang="zh-CN" altLang="en-US" dirty="0">
                <a:latin typeface="微软雅黑" pitchFamily="34" charset="-122"/>
                <a:ea typeface="微软雅黑" pitchFamily="34" charset="-122"/>
              </a:rPr>
              <a:t>、</a:t>
            </a:r>
            <a:r>
              <a:rPr lang="zh-CN" altLang="en-US" dirty="0" smtClean="0">
                <a:latin typeface="微软雅黑" pitchFamily="34" charset="-122"/>
                <a:ea typeface="微软雅黑" pitchFamily="34" charset="-122"/>
              </a:rPr>
              <a:t>谢婷</a:t>
            </a:r>
            <a:r>
              <a:rPr lang="zh-CN" altLang="en-US" dirty="0">
                <a:latin typeface="微软雅黑" pitchFamily="34" charset="-122"/>
                <a:ea typeface="微软雅黑" pitchFamily="34" charset="-122"/>
              </a:rPr>
              <a:t>、</a:t>
            </a:r>
            <a:r>
              <a:rPr lang="zh-CN" altLang="en-US" dirty="0" smtClean="0">
                <a:latin typeface="微软雅黑" pitchFamily="34" charset="-122"/>
                <a:ea typeface="微软雅黑" pitchFamily="34" charset="-122"/>
              </a:rPr>
              <a:t>李宜可 ）</a:t>
            </a:r>
            <a:endParaRPr lang="en-US" altLang="zh-CN" dirty="0" smtClean="0">
              <a:latin typeface="微软雅黑" pitchFamily="34" charset="-122"/>
              <a:ea typeface="微软雅黑" pitchFamily="34" charset="-122"/>
            </a:endParaRPr>
          </a:p>
          <a:p>
            <a:endParaRPr lang="en-US" altLang="zh-CN" dirty="0">
              <a:latin typeface="微软雅黑" pitchFamily="34" charset="-122"/>
              <a:ea typeface="微软雅黑" pitchFamily="34" charset="-122"/>
            </a:endParaRPr>
          </a:p>
          <a:p>
            <a:r>
              <a:rPr lang="en-US" altLang="zh-CN" b="1" dirty="0">
                <a:solidFill>
                  <a:schemeClr val="accent6"/>
                </a:solidFill>
                <a:latin typeface="微软雅黑" pitchFamily="34" charset="-122"/>
                <a:ea typeface="微软雅黑" pitchFamily="34" charset="-122"/>
              </a:rPr>
              <a:t>PPT</a:t>
            </a:r>
            <a:r>
              <a:rPr lang="zh-CN" altLang="en-US" b="1" dirty="0">
                <a:solidFill>
                  <a:schemeClr val="accent6"/>
                </a:solidFill>
                <a:latin typeface="微软雅黑" pitchFamily="34" charset="-122"/>
                <a:ea typeface="微软雅黑" pitchFamily="34" charset="-122"/>
              </a:rPr>
              <a:t>制作及演讲：</a:t>
            </a:r>
            <a:r>
              <a:rPr lang="zh-CN" altLang="en-US" dirty="0" smtClean="0">
                <a:latin typeface="微软雅黑" pitchFamily="34" charset="-122"/>
                <a:ea typeface="微软雅黑" pitchFamily="34" charset="-122"/>
              </a:rPr>
              <a:t>谢婷</a:t>
            </a:r>
            <a:endParaRPr lang="en-US" altLang="zh-CN" dirty="0" smtClean="0">
              <a:latin typeface="微软雅黑" pitchFamily="34" charset="-122"/>
              <a:ea typeface="微软雅黑" pitchFamily="34" charset="-122"/>
            </a:endParaRPr>
          </a:p>
          <a:p>
            <a:endParaRPr lang="en-US" altLang="zh-CN" dirty="0">
              <a:latin typeface="微软雅黑" pitchFamily="34" charset="-122"/>
              <a:ea typeface="微软雅黑" pitchFamily="34" charset="-122"/>
            </a:endParaRPr>
          </a:p>
          <a:p>
            <a:endParaRPr lang="zh-CN" altLang="en-US" dirty="0">
              <a:latin typeface="微软雅黑" pitchFamily="34" charset="-122"/>
              <a:ea typeface="微软雅黑" pitchFamily="34" charset="-122"/>
            </a:endParaRPr>
          </a:p>
        </p:txBody>
      </p:sp>
    </p:spTree>
    <p:extLst>
      <p:ext uri="{BB962C8B-B14F-4D97-AF65-F5344CB8AC3E}">
        <p14:creationId xmlns:p14="http://schemas.microsoft.com/office/powerpoint/2010/main" val="991111932"/>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395536" y="699542"/>
            <a:ext cx="8280920" cy="276999"/>
          </a:xfrm>
          <a:prstGeom prst="rect">
            <a:avLst/>
          </a:prstGeom>
          <a:noFill/>
        </p:spPr>
        <p:txBody>
          <a:bodyPr wrap="square" lIns="0" tIns="0" rIns="0" bIns="0" rtlCol="0">
            <a:spAutoFit/>
          </a:bodyPr>
          <a:lstStyle/>
          <a:p>
            <a:r>
              <a:rPr lang="en-US" altLang="zh-CN" b="1" dirty="0" smtClean="0">
                <a:solidFill>
                  <a:schemeClr val="accent6"/>
                </a:solidFill>
                <a:latin typeface="微软雅黑" pitchFamily="34" charset="-122"/>
                <a:ea typeface="微软雅黑" pitchFamily="34" charset="-122"/>
              </a:rPr>
              <a:t>1976</a:t>
            </a:r>
            <a:r>
              <a:rPr lang="zh-CN" altLang="en-US" b="1" dirty="0" smtClean="0">
                <a:solidFill>
                  <a:schemeClr val="accent6"/>
                </a:solidFill>
                <a:latin typeface="微软雅黑" pitchFamily="34" charset="-122"/>
                <a:ea typeface="微软雅黑" pitchFamily="34" charset="-122"/>
              </a:rPr>
              <a:t>年</a:t>
            </a:r>
            <a:r>
              <a:rPr lang="en-US" altLang="zh-CN" b="1" dirty="0" smtClean="0">
                <a:solidFill>
                  <a:schemeClr val="accent6"/>
                </a:solidFill>
                <a:latin typeface="微软雅黑" pitchFamily="34" charset="-122"/>
                <a:ea typeface="微软雅黑" pitchFamily="34" charset="-122"/>
              </a:rPr>
              <a:t>9</a:t>
            </a:r>
            <a:r>
              <a:rPr lang="zh-CN" altLang="en-US" b="1" dirty="0" smtClean="0">
                <a:solidFill>
                  <a:schemeClr val="accent6"/>
                </a:solidFill>
                <a:latin typeface="微软雅黑" pitchFamily="34" charset="-122"/>
                <a:ea typeface="微软雅黑" pitchFamily="34" charset="-122"/>
              </a:rPr>
              <a:t>月及</a:t>
            </a:r>
            <a:r>
              <a:rPr lang="en-US" altLang="zh-CN" b="1" dirty="0" smtClean="0">
                <a:solidFill>
                  <a:schemeClr val="accent6"/>
                </a:solidFill>
                <a:latin typeface="微软雅黑" pitchFamily="34" charset="-122"/>
                <a:ea typeface="微软雅黑" pitchFamily="34" charset="-122"/>
              </a:rPr>
              <a:t>1977</a:t>
            </a:r>
            <a:r>
              <a:rPr lang="zh-CN" altLang="en-US" b="1" dirty="0" smtClean="0">
                <a:solidFill>
                  <a:schemeClr val="accent6"/>
                </a:solidFill>
                <a:latin typeface="微软雅黑" pitchFamily="34" charset="-122"/>
                <a:ea typeface="微软雅黑" pitchFamily="34" charset="-122"/>
              </a:rPr>
              <a:t>年</a:t>
            </a:r>
            <a:r>
              <a:rPr lang="en-US" altLang="zh-CN" b="1" dirty="0" smtClean="0">
                <a:solidFill>
                  <a:schemeClr val="accent6"/>
                </a:solidFill>
                <a:latin typeface="微软雅黑" pitchFamily="34" charset="-122"/>
                <a:ea typeface="微软雅黑" pitchFamily="34" charset="-122"/>
              </a:rPr>
              <a:t>6</a:t>
            </a:r>
            <a:r>
              <a:rPr lang="zh-CN" altLang="en-US" b="1" dirty="0" smtClean="0">
                <a:solidFill>
                  <a:schemeClr val="accent6"/>
                </a:solidFill>
                <a:latin typeface="微软雅黑" pitchFamily="34" charset="-122"/>
                <a:ea typeface="微软雅黑" pitchFamily="34" charset="-122"/>
              </a:rPr>
              <a:t>月，美国接连发射了两颗气象观测卫星</a:t>
            </a:r>
            <a:r>
              <a:rPr lang="en-US" altLang="zh-CN" b="1" dirty="0" smtClean="0">
                <a:solidFill>
                  <a:schemeClr val="accent6"/>
                </a:solidFill>
                <a:latin typeface="微软雅黑" pitchFamily="34" charset="-122"/>
                <a:ea typeface="微软雅黑" pitchFamily="34" charset="-122"/>
              </a:rPr>
              <a:t>——DMPS</a:t>
            </a:r>
            <a:endParaRPr lang="zh-CN" altLang="en-US" b="1" dirty="0" smtClean="0">
              <a:solidFill>
                <a:schemeClr val="accent6"/>
              </a:solidFill>
              <a:latin typeface="微软雅黑" pitchFamily="34" charset="-122"/>
              <a:ea typeface="微软雅黑" pitchFamily="34" charset="-122"/>
            </a:endParaRPr>
          </a:p>
        </p:txBody>
      </p:sp>
      <p:sp>
        <p:nvSpPr>
          <p:cNvPr id="7" name="矩形 6"/>
          <p:cNvSpPr/>
          <p:nvPr/>
        </p:nvSpPr>
        <p:spPr>
          <a:xfrm>
            <a:off x="323528" y="1275606"/>
            <a:ext cx="8280920" cy="2492990"/>
          </a:xfrm>
          <a:prstGeom prst="rect">
            <a:avLst/>
          </a:prstGeom>
        </p:spPr>
        <p:txBody>
          <a:bodyPr wrap="square">
            <a:spAutoFit/>
          </a:bodyPr>
          <a:lstStyle/>
          <a:p>
            <a:pPr algn="just">
              <a:spcAft>
                <a:spcPts val="0"/>
              </a:spcAft>
            </a:pPr>
            <a:r>
              <a:rPr lang="en-US" altLang="zh-CN" sz="1300" kern="100" dirty="0" smtClean="0">
                <a:latin typeface="等线" panose="02010600030101010101" pitchFamily="2" charset="-122"/>
                <a:ea typeface="等线" panose="02010600030101010101" pitchFamily="2" charset="-122"/>
                <a:cs typeface="Times New Roman" panose="02020603050405020304" pitchFamily="18" charset="0"/>
              </a:rPr>
              <a:t>Defence Meteor—ological </a:t>
            </a:r>
            <a:r>
              <a:rPr lang="en-US" altLang="zh-CN" sz="1300" kern="100" dirty="0">
                <a:latin typeface="等线" panose="02010600030101010101" pitchFamily="2" charset="-122"/>
                <a:ea typeface="等线" panose="02010600030101010101" pitchFamily="2" charset="-122"/>
                <a:cs typeface="Times New Roman" panose="02020603050405020304" pitchFamily="18" charset="0"/>
              </a:rPr>
              <a:t>Satellite Program </a:t>
            </a:r>
            <a:r>
              <a:rPr lang="en-US" altLang="zh-CN" sz="1300" kern="100" dirty="0" smtClean="0">
                <a:latin typeface="等线" panose="02010600030101010101" pitchFamily="2" charset="-122"/>
                <a:ea typeface="等线" panose="02010600030101010101" pitchFamily="2" charset="-122"/>
                <a:cs typeface="Times New Roman" panose="02020603050405020304" pitchFamily="18" charset="0"/>
              </a:rPr>
              <a:t>(DMSP)</a:t>
            </a:r>
            <a:r>
              <a:rPr lang="zh-CN" altLang="zh-CN" sz="1300" kern="100" dirty="0" smtClean="0">
                <a:latin typeface="等线" panose="02010600030101010101" pitchFamily="2" charset="-122"/>
                <a:ea typeface="等线" panose="02010600030101010101" pitchFamily="2" charset="-122"/>
                <a:cs typeface="Times New Roman" panose="02020603050405020304" pitchFamily="18" charset="0"/>
              </a:rPr>
              <a:t>搭载</a:t>
            </a:r>
            <a:r>
              <a:rPr lang="zh-CN" altLang="zh-CN" sz="1300" kern="100" dirty="0">
                <a:latin typeface="等线" panose="02010600030101010101" pitchFamily="2" charset="-122"/>
                <a:ea typeface="等线" panose="02010600030101010101" pitchFamily="2" charset="-122"/>
                <a:cs typeface="Times New Roman" panose="02020603050405020304" pitchFamily="18" charset="0"/>
              </a:rPr>
              <a:t>的</a:t>
            </a:r>
            <a:r>
              <a:rPr lang="en-US" altLang="zh-CN" sz="1300" kern="100" dirty="0">
                <a:latin typeface="等线" panose="02010600030101010101" pitchFamily="2" charset="-122"/>
                <a:ea typeface="等线" panose="02010600030101010101" pitchFamily="2" charset="-122"/>
                <a:cs typeface="Times New Roman" panose="02020603050405020304" pitchFamily="18" charset="0"/>
              </a:rPr>
              <a:t> </a:t>
            </a:r>
            <a:r>
              <a:rPr lang="en-US" altLang="zh-CN" sz="1300" kern="100" dirty="0" smtClean="0">
                <a:latin typeface="等线" panose="02010600030101010101" pitchFamily="2" charset="-122"/>
                <a:ea typeface="等线" panose="02010600030101010101" pitchFamily="2" charset="-122"/>
                <a:cs typeface="Times New Roman" panose="02020603050405020304" pitchFamily="18" charset="0"/>
              </a:rPr>
              <a:t>Operational Linescan </a:t>
            </a:r>
            <a:r>
              <a:rPr lang="en-US" altLang="zh-CN" sz="1300" kern="100" dirty="0">
                <a:latin typeface="等线" panose="02010600030101010101" pitchFamily="2" charset="-122"/>
                <a:ea typeface="等线" panose="02010600030101010101" pitchFamily="2" charset="-122"/>
                <a:cs typeface="Times New Roman" panose="02020603050405020304" pitchFamily="18" charset="0"/>
              </a:rPr>
              <a:t>System (OLS)</a:t>
            </a:r>
            <a:r>
              <a:rPr lang="zh-CN" altLang="zh-CN" sz="1300" kern="100" dirty="0" smtClean="0">
                <a:latin typeface="等线" panose="02010600030101010101" pitchFamily="2" charset="-122"/>
                <a:ea typeface="等线" panose="02010600030101010101" pitchFamily="2" charset="-122"/>
                <a:cs typeface="Times New Roman" panose="02020603050405020304" pitchFamily="18" charset="0"/>
              </a:rPr>
              <a:t>传感器</a:t>
            </a:r>
            <a:r>
              <a:rPr lang="zh-CN" altLang="en-US" sz="1300" kern="100" dirty="0" smtClean="0">
                <a:latin typeface="等线" panose="02010600030101010101" pitchFamily="2" charset="-122"/>
                <a:ea typeface="等线" panose="02010600030101010101" pitchFamily="2" charset="-122"/>
                <a:cs typeface="Times New Roman" panose="02020603050405020304" pitchFamily="18" charset="0"/>
              </a:rPr>
              <a:t>设计</a:t>
            </a:r>
            <a:r>
              <a:rPr lang="zh-CN" altLang="en-US" sz="1300" kern="100" dirty="0">
                <a:latin typeface="等线" panose="02010600030101010101" pitchFamily="2" charset="-122"/>
                <a:ea typeface="等线" panose="02010600030101010101" pitchFamily="2" charset="-122"/>
                <a:cs typeface="Times New Roman" panose="02020603050405020304" pitchFamily="18" charset="0"/>
              </a:rPr>
              <a:t>的</a:t>
            </a:r>
            <a:r>
              <a:rPr lang="zh-CN" altLang="en-US" sz="1300" kern="100" dirty="0" smtClean="0">
                <a:latin typeface="等线" panose="02010600030101010101" pitchFamily="2" charset="-122"/>
                <a:ea typeface="等线" panose="02010600030101010101" pitchFamily="2" charset="-122"/>
                <a:cs typeface="Times New Roman" panose="02020603050405020304" pitchFamily="18" charset="0"/>
              </a:rPr>
              <a:t>初衷</a:t>
            </a:r>
            <a:r>
              <a:rPr lang="zh-CN" altLang="en-US" sz="1300" kern="100" dirty="0">
                <a:latin typeface="等线" panose="02010600030101010101" pitchFamily="2" charset="-122"/>
                <a:ea typeface="等线" panose="02010600030101010101" pitchFamily="2" charset="-122"/>
                <a:cs typeface="Times New Roman" panose="02020603050405020304" pitchFamily="18" charset="0"/>
              </a:rPr>
              <a:t>是捕捉夜间云层反射的微弱</a:t>
            </a:r>
            <a:r>
              <a:rPr lang="zh-CN" altLang="en-US" sz="1300" kern="100" dirty="0" smtClean="0">
                <a:latin typeface="等线" panose="02010600030101010101" pitchFamily="2" charset="-122"/>
                <a:ea typeface="等线" panose="02010600030101010101" pitchFamily="2" charset="-122"/>
                <a:cs typeface="Times New Roman" panose="02020603050405020304" pitchFamily="18" charset="0"/>
              </a:rPr>
              <a:t>月光</a:t>
            </a:r>
            <a:r>
              <a:rPr lang="zh-CN" altLang="en-US" sz="1300" kern="100" dirty="0">
                <a:latin typeface="等线" panose="02010600030101010101" pitchFamily="2" charset="-122"/>
                <a:ea typeface="等线" panose="02010600030101010101" pitchFamily="2" charset="-122"/>
                <a:cs typeface="Times New Roman" panose="02020603050405020304" pitchFamily="18" charset="0"/>
              </a:rPr>
              <a:t>，从而获取夜间云层分布信息，然而科学家们</a:t>
            </a:r>
            <a:r>
              <a:rPr lang="zh-CN" altLang="en-US" sz="1300" kern="100" dirty="0" smtClean="0">
                <a:latin typeface="等线" panose="02010600030101010101" pitchFamily="2" charset="-122"/>
                <a:ea typeface="等线" panose="02010600030101010101" pitchFamily="2" charset="-122"/>
                <a:cs typeface="Times New Roman" panose="02020603050405020304" pitchFamily="18" charset="0"/>
              </a:rPr>
              <a:t>意外地发现 </a:t>
            </a:r>
            <a:r>
              <a:rPr lang="en-US" altLang="zh-CN" sz="1300" kern="100" dirty="0" smtClean="0">
                <a:latin typeface="等线" panose="02010600030101010101" pitchFamily="2" charset="-122"/>
                <a:ea typeface="等线" panose="02010600030101010101" pitchFamily="2" charset="-122"/>
                <a:cs typeface="Times New Roman" panose="02020603050405020304" pitchFamily="18" charset="0"/>
              </a:rPr>
              <a:t>DMSP/OLS</a:t>
            </a:r>
            <a:r>
              <a:rPr lang="zh-CN" altLang="en-US" sz="1300" kern="100" dirty="0" smtClean="0">
                <a:latin typeface="等线" panose="02010600030101010101" pitchFamily="2" charset="-122"/>
                <a:ea typeface="等线" panose="02010600030101010101" pitchFamily="2" charset="-122"/>
                <a:cs typeface="Times New Roman" panose="02020603050405020304" pitchFamily="18" charset="0"/>
              </a:rPr>
              <a:t>可以</a:t>
            </a:r>
            <a:r>
              <a:rPr lang="zh-CN" altLang="en-US" sz="1300" kern="100" dirty="0">
                <a:latin typeface="等线" panose="02010600030101010101" pitchFamily="2" charset="-122"/>
                <a:ea typeface="等线" panose="02010600030101010101" pitchFamily="2" charset="-122"/>
                <a:cs typeface="Times New Roman" panose="02020603050405020304" pitchFamily="18" charset="0"/>
              </a:rPr>
              <a:t>捕捉到无云情况下</a:t>
            </a:r>
            <a:r>
              <a:rPr lang="zh-CN" altLang="en-US" sz="1300" kern="100" dirty="0" smtClean="0">
                <a:latin typeface="等线" panose="02010600030101010101" pitchFamily="2" charset="-122"/>
                <a:ea typeface="等线" panose="02010600030101010101" pitchFamily="2" charset="-122"/>
                <a:cs typeface="Times New Roman" panose="02020603050405020304" pitchFamily="18" charset="0"/>
              </a:rPr>
              <a:t>的夜间</a:t>
            </a:r>
            <a:r>
              <a:rPr lang="zh-CN" altLang="en-US" sz="1300" kern="100" dirty="0">
                <a:latin typeface="等线" panose="02010600030101010101" pitchFamily="2" charset="-122"/>
                <a:ea typeface="等线" panose="02010600030101010101" pitchFamily="2" charset="-122"/>
                <a:cs typeface="Times New Roman" panose="02020603050405020304" pitchFamily="18" charset="0"/>
              </a:rPr>
              <a:t>城镇等发光，这就是</a:t>
            </a:r>
            <a:r>
              <a:rPr lang="zh-CN" altLang="en-US" sz="1300" b="1" kern="100" dirty="0">
                <a:latin typeface="等线" panose="02010600030101010101" pitchFamily="2" charset="-122"/>
                <a:ea typeface="等线" panose="02010600030101010101" pitchFamily="2" charset="-122"/>
                <a:cs typeface="Times New Roman" panose="02020603050405020304" pitchFamily="18" charset="0"/>
              </a:rPr>
              <a:t>夜光遥感的起源</a:t>
            </a:r>
            <a:r>
              <a:rPr lang="zh-CN" altLang="en-US" sz="1300" kern="100" dirty="0">
                <a:latin typeface="等线" panose="02010600030101010101" pitchFamily="2" charset="-122"/>
                <a:ea typeface="等线" panose="02010600030101010101" pitchFamily="2" charset="-122"/>
                <a:cs typeface="Times New Roman" panose="02020603050405020304" pitchFamily="18" charset="0"/>
              </a:rPr>
              <a:t> </a:t>
            </a:r>
            <a:r>
              <a:rPr lang="zh-CN" altLang="en-US" sz="1300" kern="100" dirty="0" smtClean="0">
                <a:latin typeface="等线" panose="02010600030101010101" pitchFamily="2" charset="-122"/>
                <a:ea typeface="等线" panose="02010600030101010101" pitchFamily="2" charset="-122"/>
                <a:cs typeface="Times New Roman" panose="02020603050405020304" pitchFamily="18" charset="0"/>
              </a:rPr>
              <a:t>。</a:t>
            </a:r>
            <a:endParaRPr lang="en-US" altLang="zh-CN" sz="1300" kern="100" dirty="0" smtClean="0">
              <a:latin typeface="等线" panose="02010600030101010101" pitchFamily="2" charset="-122"/>
              <a:ea typeface="等线" panose="02010600030101010101" pitchFamily="2" charset="-122"/>
              <a:cs typeface="Times New Roman" panose="02020603050405020304" pitchFamily="18" charset="0"/>
            </a:endParaRPr>
          </a:p>
          <a:p>
            <a:pPr algn="just">
              <a:spcAft>
                <a:spcPts val="0"/>
              </a:spcAft>
            </a:pPr>
            <a:endParaRPr lang="en-US" altLang="zh-CN" sz="1300" kern="100" dirty="0">
              <a:latin typeface="等线" panose="02010600030101010101" pitchFamily="2" charset="-122"/>
              <a:ea typeface="等线" panose="02010600030101010101" pitchFamily="2" charset="-122"/>
              <a:cs typeface="Times New Roman" panose="02020603050405020304" pitchFamily="18" charset="0"/>
            </a:endParaRPr>
          </a:p>
          <a:p>
            <a:pPr algn="just">
              <a:spcAft>
                <a:spcPts val="0"/>
              </a:spcAft>
            </a:pPr>
            <a:endParaRPr lang="en-US" altLang="zh-CN" sz="1300" kern="100" dirty="0" smtClean="0">
              <a:latin typeface="等线" panose="02010600030101010101" pitchFamily="2" charset="-122"/>
              <a:ea typeface="等线" panose="02010600030101010101" pitchFamily="2" charset="-122"/>
              <a:cs typeface="Times New Roman" panose="02020603050405020304" pitchFamily="18" charset="0"/>
            </a:endParaRPr>
          </a:p>
          <a:p>
            <a:pPr algn="just">
              <a:spcAft>
                <a:spcPts val="0"/>
              </a:spcAft>
            </a:pPr>
            <a:r>
              <a:rPr lang="zh-CN" altLang="en-US" sz="1300" kern="100" dirty="0" smtClean="0">
                <a:latin typeface="等线" panose="02010600030101010101" pitchFamily="2" charset="-122"/>
                <a:ea typeface="等线" panose="02010600030101010101" pitchFamily="2" charset="-122"/>
                <a:cs typeface="Times New Roman" panose="02020603050405020304" pitchFamily="18" charset="0"/>
              </a:rPr>
              <a:t>该卫星传感器可捕捉到不同发展类型城市所发出的灯光，包括小规模居民点 </a:t>
            </a:r>
            <a:r>
              <a:rPr lang="zh-CN" altLang="en-US" sz="1300" kern="100" dirty="0">
                <a:latin typeface="等线" panose="02010600030101010101" pitchFamily="2" charset="-122"/>
                <a:ea typeface="等线" panose="02010600030101010101" pitchFamily="2" charset="-122"/>
                <a:cs typeface="Times New Roman" panose="02020603050405020304" pitchFamily="18" charset="0"/>
              </a:rPr>
              <a:t>、</a:t>
            </a:r>
            <a:r>
              <a:rPr lang="zh-CN" altLang="en-US" sz="1300" kern="100" dirty="0" smtClean="0">
                <a:latin typeface="等线" panose="02010600030101010101" pitchFamily="2" charset="-122"/>
                <a:ea typeface="等线" panose="02010600030101010101" pitchFamily="2" charset="-122"/>
                <a:cs typeface="Times New Roman" panose="02020603050405020304" pitchFamily="18" charset="0"/>
              </a:rPr>
              <a:t>交通 、渔船 、消防火灾、森林火灾等发出的不同强度的灯光。</a:t>
            </a:r>
            <a:endParaRPr lang="en-US" altLang="zh-CN" sz="1300" kern="100" dirty="0" smtClean="0">
              <a:latin typeface="等线" panose="02010600030101010101" pitchFamily="2" charset="-122"/>
              <a:ea typeface="等线" panose="02010600030101010101" pitchFamily="2" charset="-122"/>
              <a:cs typeface="Times New Roman" panose="02020603050405020304" pitchFamily="18" charset="0"/>
            </a:endParaRPr>
          </a:p>
          <a:p>
            <a:pPr algn="just">
              <a:spcAft>
                <a:spcPts val="0"/>
              </a:spcAft>
            </a:pPr>
            <a:endParaRPr lang="en-US" altLang="zh-CN" sz="1300" kern="100" dirty="0">
              <a:latin typeface="等线" panose="02010600030101010101" pitchFamily="2" charset="-122"/>
              <a:ea typeface="等线" panose="02010600030101010101" pitchFamily="2" charset="-122"/>
              <a:cs typeface="Times New Roman" panose="02020603050405020304" pitchFamily="18" charset="0"/>
            </a:endParaRPr>
          </a:p>
          <a:p>
            <a:pPr algn="just">
              <a:spcAft>
                <a:spcPts val="0"/>
              </a:spcAft>
            </a:pPr>
            <a:endParaRPr lang="en-US" altLang="zh-CN" sz="1300" kern="100" dirty="0" smtClean="0">
              <a:latin typeface="等线" panose="02010600030101010101" pitchFamily="2" charset="-122"/>
              <a:ea typeface="等线" panose="02010600030101010101" pitchFamily="2" charset="-122"/>
              <a:cs typeface="Times New Roman" panose="02020603050405020304" pitchFamily="18" charset="0"/>
            </a:endParaRPr>
          </a:p>
          <a:p>
            <a:pPr algn="just">
              <a:spcAft>
                <a:spcPts val="0"/>
              </a:spcAft>
            </a:pPr>
            <a:r>
              <a:rPr lang="zh-CN" altLang="en-US" sz="1300" kern="100" dirty="0" smtClean="0">
                <a:latin typeface="等线" panose="02010600030101010101" pitchFamily="2" charset="-122"/>
                <a:ea typeface="等线" panose="02010600030101010101" pitchFamily="2" charset="-122"/>
                <a:cs typeface="Times New Roman" panose="02020603050405020304" pitchFamily="18" charset="0"/>
              </a:rPr>
              <a:t>由此可知，夜光遥感数据可以用于追溯人类活动的行为轨迹，在人类活动监测研究中发挥重要的数据源作用。</a:t>
            </a:r>
            <a:endParaRPr lang="en-US" altLang="zh-CN" sz="1300" kern="100" dirty="0">
              <a:latin typeface="等线" panose="02010600030101010101" pitchFamily="2" charset="-122"/>
              <a:ea typeface="等线" panose="02010600030101010101" pitchFamily="2" charset="-122"/>
              <a:cs typeface="Times New Roman" panose="02020603050405020304" pitchFamily="18" charset="0"/>
            </a:endParaRPr>
          </a:p>
          <a:p>
            <a:pPr algn="just">
              <a:spcAft>
                <a:spcPts val="0"/>
              </a:spcAft>
            </a:pPr>
            <a:endParaRPr lang="en-US" altLang="zh-CN" sz="1300" kern="100" dirty="0" smtClean="0">
              <a:latin typeface="等线" panose="02010600030101010101" pitchFamily="2" charset="-122"/>
              <a:ea typeface="等线" panose="02010600030101010101" pitchFamily="2" charset="-122"/>
              <a:cs typeface="Times New Roman" panose="02020603050405020304" pitchFamily="18" charset="0"/>
            </a:endParaRPr>
          </a:p>
          <a:p>
            <a:pPr algn="just">
              <a:spcAft>
                <a:spcPts val="0"/>
              </a:spcAft>
            </a:pPr>
            <a:endParaRPr lang="en-US" altLang="zh-CN" sz="1300" kern="100" dirty="0" smtClean="0">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192582165"/>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 xmlns:a16="http://schemas.microsoft.com/office/drawing/2014/main" id="{420A1DCB-424D-4853-B683-757EE15CBEB3}"/>
              </a:ext>
            </a:extLst>
          </p:cNvPr>
          <p:cNvGrpSpPr/>
          <p:nvPr/>
        </p:nvGrpSpPr>
        <p:grpSpPr>
          <a:xfrm>
            <a:off x="0" y="0"/>
            <a:ext cx="9144000" cy="6772685"/>
            <a:chOff x="1" y="-70690"/>
            <a:chExt cx="9144000" cy="6772685"/>
          </a:xfrm>
        </p:grpSpPr>
        <p:pic>
          <p:nvPicPr>
            <p:cNvPr id="6" name="图片 5">
              <a:extLst>
                <a:ext uri="{FF2B5EF4-FFF2-40B4-BE49-F238E27FC236}">
                  <a16:creationId xmlns="" xmlns:a16="http://schemas.microsoft.com/office/drawing/2014/main" id="{E7A9D5DC-6BCF-43CC-BBDB-3AF3BA29ABAC}"/>
                </a:ext>
              </a:extLst>
            </p:cNvPr>
            <p:cNvPicPr>
              <a:picLocks noChangeAspect="1"/>
            </p:cNvPicPr>
            <p:nvPr/>
          </p:nvPicPr>
          <p:blipFill>
            <a:blip r:embed="rId3"/>
            <a:stretch>
              <a:fillRect/>
            </a:stretch>
          </p:blipFill>
          <p:spPr>
            <a:xfrm>
              <a:off x="1" y="-70690"/>
              <a:ext cx="9144000" cy="5668094"/>
            </a:xfrm>
            <a:prstGeom prst="rect">
              <a:avLst/>
            </a:prstGeom>
          </p:spPr>
        </p:pic>
        <p:grpSp>
          <p:nvGrpSpPr>
            <p:cNvPr id="7" name="组合 6">
              <a:extLst>
                <a:ext uri="{FF2B5EF4-FFF2-40B4-BE49-F238E27FC236}">
                  <a16:creationId xmlns="" xmlns:a16="http://schemas.microsoft.com/office/drawing/2014/main" id="{35DD5C5A-AADC-4A09-986B-F207AC7000D0}"/>
                </a:ext>
              </a:extLst>
            </p:cNvPr>
            <p:cNvGrpSpPr/>
            <p:nvPr/>
          </p:nvGrpSpPr>
          <p:grpSpPr>
            <a:xfrm>
              <a:off x="1" y="1875599"/>
              <a:ext cx="9045530" cy="4826396"/>
              <a:chOff x="1" y="1875599"/>
              <a:chExt cx="9045530" cy="4826396"/>
            </a:xfrm>
          </p:grpSpPr>
          <p:pic>
            <p:nvPicPr>
              <p:cNvPr id="8" name="图片 7">
                <a:extLst>
                  <a:ext uri="{FF2B5EF4-FFF2-40B4-BE49-F238E27FC236}">
                    <a16:creationId xmlns="" xmlns:a16="http://schemas.microsoft.com/office/drawing/2014/main" id="{C4AE5543-9665-41A9-BABD-EC8E04832D38}"/>
                  </a:ext>
                </a:extLst>
              </p:cNvPr>
              <p:cNvPicPr>
                <a:picLocks noChangeAspect="1"/>
              </p:cNvPicPr>
              <p:nvPr/>
            </p:nvPicPr>
            <p:blipFill>
              <a:blip r:embed="rId4"/>
              <a:stretch>
                <a:fillRect/>
              </a:stretch>
            </p:blipFill>
            <p:spPr>
              <a:xfrm>
                <a:off x="1" y="1875599"/>
                <a:ext cx="7226574" cy="4826396"/>
              </a:xfrm>
              <a:prstGeom prst="rect">
                <a:avLst/>
              </a:prstGeom>
            </p:spPr>
          </p:pic>
          <p:sp>
            <p:nvSpPr>
              <p:cNvPr id="11" name="Freeform 7">
                <a:extLst>
                  <a:ext uri="{FF2B5EF4-FFF2-40B4-BE49-F238E27FC236}">
                    <a16:creationId xmlns="" xmlns:a16="http://schemas.microsoft.com/office/drawing/2014/main" id="{9FD6594E-E35D-49EA-BD5D-C63EDA6FEF8E}"/>
                  </a:ext>
                </a:extLst>
              </p:cNvPr>
              <p:cNvSpPr>
                <a:spLocks noEditPoints="1"/>
              </p:cNvSpPr>
              <p:nvPr/>
            </p:nvSpPr>
            <p:spPr bwMode="auto">
              <a:xfrm>
                <a:off x="8439106" y="4069722"/>
                <a:ext cx="606425" cy="1501775"/>
              </a:xfrm>
              <a:custGeom>
                <a:avLst/>
                <a:gdLst>
                  <a:gd name="T0" fmla="*/ 53 w 96"/>
                  <a:gd name="T1" fmla="*/ 212 h 237"/>
                  <a:gd name="T2" fmla="*/ 54 w 96"/>
                  <a:gd name="T3" fmla="*/ 204 h 237"/>
                  <a:gd name="T4" fmla="*/ 58 w 96"/>
                  <a:gd name="T5" fmla="*/ 188 h 237"/>
                  <a:gd name="T6" fmla="*/ 75 w 96"/>
                  <a:gd name="T7" fmla="*/ 172 h 237"/>
                  <a:gd name="T8" fmla="*/ 95 w 96"/>
                  <a:gd name="T9" fmla="*/ 148 h 237"/>
                  <a:gd name="T10" fmla="*/ 91 w 96"/>
                  <a:gd name="T11" fmla="*/ 132 h 237"/>
                  <a:gd name="T12" fmla="*/ 71 w 96"/>
                  <a:gd name="T13" fmla="*/ 138 h 237"/>
                  <a:gd name="T14" fmla="*/ 56 w 96"/>
                  <a:gd name="T15" fmla="*/ 166 h 237"/>
                  <a:gd name="T16" fmla="*/ 52 w 96"/>
                  <a:gd name="T17" fmla="*/ 151 h 237"/>
                  <a:gd name="T18" fmla="*/ 51 w 96"/>
                  <a:gd name="T19" fmla="*/ 131 h 237"/>
                  <a:gd name="T20" fmla="*/ 58 w 96"/>
                  <a:gd name="T21" fmla="*/ 118 h 237"/>
                  <a:gd name="T22" fmla="*/ 70 w 96"/>
                  <a:gd name="T23" fmla="*/ 89 h 237"/>
                  <a:gd name="T24" fmla="*/ 70 w 96"/>
                  <a:gd name="T25" fmla="*/ 84 h 237"/>
                  <a:gd name="T26" fmla="*/ 64 w 96"/>
                  <a:gd name="T27" fmla="*/ 64 h 237"/>
                  <a:gd name="T28" fmla="*/ 54 w 96"/>
                  <a:gd name="T29" fmla="*/ 70 h 237"/>
                  <a:gd name="T30" fmla="*/ 41 w 96"/>
                  <a:gd name="T31" fmla="*/ 86 h 237"/>
                  <a:gd name="T32" fmla="*/ 32 w 96"/>
                  <a:gd name="T33" fmla="*/ 55 h 237"/>
                  <a:gd name="T34" fmla="*/ 30 w 96"/>
                  <a:gd name="T35" fmla="*/ 38 h 237"/>
                  <a:gd name="T36" fmla="*/ 16 w 96"/>
                  <a:gd name="T37" fmla="*/ 1 h 237"/>
                  <a:gd name="T38" fmla="*/ 4 w 96"/>
                  <a:gd name="T39" fmla="*/ 29 h 237"/>
                  <a:gd name="T40" fmla="*/ 18 w 96"/>
                  <a:gd name="T41" fmla="*/ 51 h 237"/>
                  <a:gd name="T42" fmla="*/ 26 w 96"/>
                  <a:gd name="T43" fmla="*/ 57 h 237"/>
                  <a:gd name="T44" fmla="*/ 28 w 96"/>
                  <a:gd name="T45" fmla="*/ 61 h 237"/>
                  <a:gd name="T46" fmla="*/ 34 w 96"/>
                  <a:gd name="T47" fmla="*/ 84 h 237"/>
                  <a:gd name="T48" fmla="*/ 41 w 96"/>
                  <a:gd name="T49" fmla="*/ 113 h 237"/>
                  <a:gd name="T50" fmla="*/ 40 w 96"/>
                  <a:gd name="T51" fmla="*/ 118 h 237"/>
                  <a:gd name="T52" fmla="*/ 31 w 96"/>
                  <a:gd name="T53" fmla="*/ 97 h 237"/>
                  <a:gd name="T54" fmla="*/ 9 w 96"/>
                  <a:gd name="T55" fmla="*/ 83 h 237"/>
                  <a:gd name="T56" fmla="*/ 18 w 96"/>
                  <a:gd name="T57" fmla="*/ 116 h 237"/>
                  <a:gd name="T58" fmla="*/ 44 w 96"/>
                  <a:gd name="T59" fmla="*/ 138 h 237"/>
                  <a:gd name="T60" fmla="*/ 45 w 96"/>
                  <a:gd name="T61" fmla="*/ 151 h 237"/>
                  <a:gd name="T62" fmla="*/ 39 w 96"/>
                  <a:gd name="T63" fmla="*/ 153 h 237"/>
                  <a:gd name="T64" fmla="*/ 20 w 96"/>
                  <a:gd name="T65" fmla="*/ 147 h 237"/>
                  <a:gd name="T66" fmla="*/ 20 w 96"/>
                  <a:gd name="T67" fmla="*/ 168 h 237"/>
                  <a:gd name="T68" fmla="*/ 39 w 96"/>
                  <a:gd name="T69" fmla="*/ 191 h 237"/>
                  <a:gd name="T70" fmla="*/ 46 w 96"/>
                  <a:gd name="T71" fmla="*/ 207 h 237"/>
                  <a:gd name="T72" fmla="*/ 46 w 96"/>
                  <a:gd name="T73" fmla="*/ 226 h 237"/>
                  <a:gd name="T74" fmla="*/ 42 w 96"/>
                  <a:gd name="T75" fmla="*/ 220 h 237"/>
                  <a:gd name="T76" fmla="*/ 37 w 96"/>
                  <a:gd name="T77" fmla="*/ 208 h 237"/>
                  <a:gd name="T78" fmla="*/ 16 w 96"/>
                  <a:gd name="T79" fmla="*/ 200 h 237"/>
                  <a:gd name="T80" fmla="*/ 13 w 96"/>
                  <a:gd name="T81" fmla="*/ 230 h 237"/>
                  <a:gd name="T82" fmla="*/ 34 w 96"/>
                  <a:gd name="T83" fmla="*/ 229 h 237"/>
                  <a:gd name="T84" fmla="*/ 54 w 96"/>
                  <a:gd name="T85" fmla="*/ 227 h 237"/>
                  <a:gd name="T86" fmla="*/ 80 w 96"/>
                  <a:gd name="T87" fmla="*/ 162 h 237"/>
                  <a:gd name="T88" fmla="*/ 79 w 96"/>
                  <a:gd name="T89" fmla="*/ 149 h 237"/>
                  <a:gd name="T90" fmla="*/ 64 w 96"/>
                  <a:gd name="T91" fmla="*/ 83 h 237"/>
                  <a:gd name="T92" fmla="*/ 60 w 96"/>
                  <a:gd name="T93" fmla="*/ 80 h 237"/>
                  <a:gd name="T94" fmla="*/ 60 w 96"/>
                  <a:gd name="T95" fmla="*/ 80 h 237"/>
                  <a:gd name="T96" fmla="*/ 60 w 96"/>
                  <a:gd name="T97" fmla="*/ 99 h 237"/>
                  <a:gd name="T98" fmla="*/ 52 w 96"/>
                  <a:gd name="T99" fmla="*/ 103 h 237"/>
                  <a:gd name="T100" fmla="*/ 52 w 96"/>
                  <a:gd name="T101" fmla="*/ 103 h 237"/>
                  <a:gd name="T102" fmla="*/ 11 w 96"/>
                  <a:gd name="T103" fmla="*/ 17 h 237"/>
                  <a:gd name="T104" fmla="*/ 17 w 96"/>
                  <a:gd name="T105" fmla="*/ 46 h 237"/>
                  <a:gd name="T106" fmla="*/ 17 w 96"/>
                  <a:gd name="T107" fmla="*/ 47 h 237"/>
                  <a:gd name="T108" fmla="*/ 12 w 96"/>
                  <a:gd name="T109" fmla="*/ 22 h 237"/>
                  <a:gd name="T110" fmla="*/ 19 w 96"/>
                  <a:gd name="T111" fmla="*/ 39 h 237"/>
                  <a:gd name="T112" fmla="*/ 29 w 96"/>
                  <a:gd name="T113" fmla="*/ 50 h 237"/>
                  <a:gd name="T114" fmla="*/ 17 w 96"/>
                  <a:gd name="T115" fmla="*/ 224 h 237"/>
                  <a:gd name="T116" fmla="*/ 23 w 96"/>
                  <a:gd name="T117" fmla="*/ 222 h 237"/>
                  <a:gd name="T118" fmla="*/ 19 w 96"/>
                  <a:gd name="T119" fmla="*/ 230 h 237"/>
                  <a:gd name="T120" fmla="*/ 48 w 96"/>
                  <a:gd name="T121" fmla="*/ 225 h 237"/>
                  <a:gd name="T122" fmla="*/ 46 w 96"/>
                  <a:gd name="T123" fmla="*/ 181 h 237"/>
                  <a:gd name="T124" fmla="*/ 52 w 96"/>
                  <a:gd name="T125" fmla="*/ 182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96" h="237">
                    <a:moveTo>
                      <a:pt x="53" y="219"/>
                    </a:moveTo>
                    <a:cubicBezTo>
                      <a:pt x="53" y="217"/>
                      <a:pt x="52" y="215"/>
                      <a:pt x="53" y="214"/>
                    </a:cubicBezTo>
                    <a:cubicBezTo>
                      <a:pt x="53" y="213"/>
                      <a:pt x="53" y="213"/>
                      <a:pt x="53" y="213"/>
                    </a:cubicBezTo>
                    <a:cubicBezTo>
                      <a:pt x="53" y="212"/>
                      <a:pt x="53" y="212"/>
                      <a:pt x="53" y="212"/>
                    </a:cubicBezTo>
                    <a:cubicBezTo>
                      <a:pt x="53" y="212"/>
                      <a:pt x="52" y="212"/>
                      <a:pt x="52" y="212"/>
                    </a:cubicBezTo>
                    <a:cubicBezTo>
                      <a:pt x="52" y="212"/>
                      <a:pt x="53" y="212"/>
                      <a:pt x="53" y="212"/>
                    </a:cubicBezTo>
                    <a:cubicBezTo>
                      <a:pt x="53" y="210"/>
                      <a:pt x="53" y="209"/>
                      <a:pt x="53" y="207"/>
                    </a:cubicBezTo>
                    <a:cubicBezTo>
                      <a:pt x="53" y="206"/>
                      <a:pt x="54" y="205"/>
                      <a:pt x="54" y="204"/>
                    </a:cubicBezTo>
                    <a:cubicBezTo>
                      <a:pt x="53" y="202"/>
                      <a:pt x="53" y="200"/>
                      <a:pt x="55" y="198"/>
                    </a:cubicBezTo>
                    <a:cubicBezTo>
                      <a:pt x="55" y="197"/>
                      <a:pt x="56" y="195"/>
                      <a:pt x="56" y="194"/>
                    </a:cubicBezTo>
                    <a:cubicBezTo>
                      <a:pt x="56" y="194"/>
                      <a:pt x="56" y="194"/>
                      <a:pt x="56" y="193"/>
                    </a:cubicBezTo>
                    <a:cubicBezTo>
                      <a:pt x="57" y="192"/>
                      <a:pt x="58" y="190"/>
                      <a:pt x="58" y="188"/>
                    </a:cubicBezTo>
                    <a:cubicBezTo>
                      <a:pt x="59" y="187"/>
                      <a:pt x="60" y="186"/>
                      <a:pt x="62" y="184"/>
                    </a:cubicBezTo>
                    <a:cubicBezTo>
                      <a:pt x="63" y="182"/>
                      <a:pt x="64" y="181"/>
                      <a:pt x="66" y="180"/>
                    </a:cubicBezTo>
                    <a:cubicBezTo>
                      <a:pt x="68" y="179"/>
                      <a:pt x="69" y="178"/>
                      <a:pt x="70" y="177"/>
                    </a:cubicBezTo>
                    <a:cubicBezTo>
                      <a:pt x="72" y="175"/>
                      <a:pt x="74" y="174"/>
                      <a:pt x="75" y="172"/>
                    </a:cubicBezTo>
                    <a:cubicBezTo>
                      <a:pt x="79" y="170"/>
                      <a:pt x="82" y="167"/>
                      <a:pt x="83" y="164"/>
                    </a:cubicBezTo>
                    <a:cubicBezTo>
                      <a:pt x="84" y="163"/>
                      <a:pt x="85" y="163"/>
                      <a:pt x="85" y="162"/>
                    </a:cubicBezTo>
                    <a:cubicBezTo>
                      <a:pt x="86" y="162"/>
                      <a:pt x="88" y="161"/>
                      <a:pt x="89" y="161"/>
                    </a:cubicBezTo>
                    <a:cubicBezTo>
                      <a:pt x="93" y="157"/>
                      <a:pt x="94" y="153"/>
                      <a:pt x="95" y="148"/>
                    </a:cubicBezTo>
                    <a:cubicBezTo>
                      <a:pt x="95" y="147"/>
                      <a:pt x="95" y="147"/>
                      <a:pt x="95" y="146"/>
                    </a:cubicBezTo>
                    <a:cubicBezTo>
                      <a:pt x="95" y="146"/>
                      <a:pt x="96" y="145"/>
                      <a:pt x="96" y="144"/>
                    </a:cubicBezTo>
                    <a:cubicBezTo>
                      <a:pt x="95" y="142"/>
                      <a:pt x="95" y="139"/>
                      <a:pt x="95" y="137"/>
                    </a:cubicBezTo>
                    <a:cubicBezTo>
                      <a:pt x="93" y="135"/>
                      <a:pt x="92" y="134"/>
                      <a:pt x="91" y="132"/>
                    </a:cubicBezTo>
                    <a:cubicBezTo>
                      <a:pt x="91" y="130"/>
                      <a:pt x="89" y="131"/>
                      <a:pt x="88" y="130"/>
                    </a:cubicBezTo>
                    <a:cubicBezTo>
                      <a:pt x="86" y="129"/>
                      <a:pt x="84" y="129"/>
                      <a:pt x="82" y="130"/>
                    </a:cubicBezTo>
                    <a:cubicBezTo>
                      <a:pt x="78" y="131"/>
                      <a:pt x="75" y="133"/>
                      <a:pt x="73" y="136"/>
                    </a:cubicBezTo>
                    <a:cubicBezTo>
                      <a:pt x="72" y="137"/>
                      <a:pt x="71" y="138"/>
                      <a:pt x="71" y="138"/>
                    </a:cubicBezTo>
                    <a:cubicBezTo>
                      <a:pt x="70" y="139"/>
                      <a:pt x="69" y="139"/>
                      <a:pt x="69" y="140"/>
                    </a:cubicBezTo>
                    <a:cubicBezTo>
                      <a:pt x="67" y="143"/>
                      <a:pt x="65" y="147"/>
                      <a:pt x="63" y="151"/>
                    </a:cubicBezTo>
                    <a:cubicBezTo>
                      <a:pt x="62" y="153"/>
                      <a:pt x="60" y="156"/>
                      <a:pt x="59" y="159"/>
                    </a:cubicBezTo>
                    <a:cubicBezTo>
                      <a:pt x="58" y="161"/>
                      <a:pt x="57" y="164"/>
                      <a:pt x="56" y="166"/>
                    </a:cubicBezTo>
                    <a:cubicBezTo>
                      <a:pt x="56" y="166"/>
                      <a:pt x="55" y="166"/>
                      <a:pt x="54" y="166"/>
                    </a:cubicBezTo>
                    <a:cubicBezTo>
                      <a:pt x="54" y="164"/>
                      <a:pt x="54" y="161"/>
                      <a:pt x="54" y="159"/>
                    </a:cubicBezTo>
                    <a:cubicBezTo>
                      <a:pt x="53" y="157"/>
                      <a:pt x="53" y="155"/>
                      <a:pt x="53" y="153"/>
                    </a:cubicBezTo>
                    <a:cubicBezTo>
                      <a:pt x="53" y="153"/>
                      <a:pt x="53" y="152"/>
                      <a:pt x="52" y="151"/>
                    </a:cubicBezTo>
                    <a:cubicBezTo>
                      <a:pt x="52" y="148"/>
                      <a:pt x="52" y="145"/>
                      <a:pt x="51" y="142"/>
                    </a:cubicBezTo>
                    <a:cubicBezTo>
                      <a:pt x="52" y="141"/>
                      <a:pt x="52" y="141"/>
                      <a:pt x="52" y="140"/>
                    </a:cubicBezTo>
                    <a:cubicBezTo>
                      <a:pt x="52" y="138"/>
                      <a:pt x="51" y="137"/>
                      <a:pt x="51" y="135"/>
                    </a:cubicBezTo>
                    <a:cubicBezTo>
                      <a:pt x="51" y="134"/>
                      <a:pt x="51" y="132"/>
                      <a:pt x="51" y="131"/>
                    </a:cubicBezTo>
                    <a:cubicBezTo>
                      <a:pt x="51" y="130"/>
                      <a:pt x="52" y="129"/>
                      <a:pt x="53" y="128"/>
                    </a:cubicBezTo>
                    <a:cubicBezTo>
                      <a:pt x="53" y="126"/>
                      <a:pt x="54" y="125"/>
                      <a:pt x="55" y="123"/>
                    </a:cubicBezTo>
                    <a:cubicBezTo>
                      <a:pt x="56" y="122"/>
                      <a:pt x="56" y="121"/>
                      <a:pt x="57" y="121"/>
                    </a:cubicBezTo>
                    <a:cubicBezTo>
                      <a:pt x="57" y="120"/>
                      <a:pt x="57" y="119"/>
                      <a:pt x="58" y="118"/>
                    </a:cubicBezTo>
                    <a:cubicBezTo>
                      <a:pt x="61" y="115"/>
                      <a:pt x="63" y="111"/>
                      <a:pt x="64" y="107"/>
                    </a:cubicBezTo>
                    <a:cubicBezTo>
                      <a:pt x="65" y="106"/>
                      <a:pt x="65" y="105"/>
                      <a:pt x="65" y="105"/>
                    </a:cubicBezTo>
                    <a:cubicBezTo>
                      <a:pt x="66" y="103"/>
                      <a:pt x="67" y="101"/>
                      <a:pt x="67" y="100"/>
                    </a:cubicBezTo>
                    <a:cubicBezTo>
                      <a:pt x="68" y="96"/>
                      <a:pt x="69" y="93"/>
                      <a:pt x="70" y="89"/>
                    </a:cubicBezTo>
                    <a:cubicBezTo>
                      <a:pt x="71" y="88"/>
                      <a:pt x="71" y="86"/>
                      <a:pt x="71" y="85"/>
                    </a:cubicBezTo>
                    <a:cubicBezTo>
                      <a:pt x="71" y="85"/>
                      <a:pt x="70" y="84"/>
                      <a:pt x="70" y="84"/>
                    </a:cubicBezTo>
                    <a:cubicBezTo>
                      <a:pt x="69" y="84"/>
                      <a:pt x="68" y="84"/>
                      <a:pt x="68" y="84"/>
                    </a:cubicBezTo>
                    <a:cubicBezTo>
                      <a:pt x="68" y="84"/>
                      <a:pt x="69" y="84"/>
                      <a:pt x="70" y="84"/>
                    </a:cubicBezTo>
                    <a:cubicBezTo>
                      <a:pt x="70" y="84"/>
                      <a:pt x="71" y="85"/>
                      <a:pt x="71" y="85"/>
                    </a:cubicBezTo>
                    <a:cubicBezTo>
                      <a:pt x="72" y="82"/>
                      <a:pt x="73" y="79"/>
                      <a:pt x="74" y="75"/>
                    </a:cubicBezTo>
                    <a:cubicBezTo>
                      <a:pt x="74" y="74"/>
                      <a:pt x="74" y="72"/>
                      <a:pt x="74" y="71"/>
                    </a:cubicBezTo>
                    <a:cubicBezTo>
                      <a:pt x="74" y="66"/>
                      <a:pt x="69" y="62"/>
                      <a:pt x="64" y="64"/>
                    </a:cubicBezTo>
                    <a:cubicBezTo>
                      <a:pt x="63" y="64"/>
                      <a:pt x="61" y="64"/>
                      <a:pt x="60" y="64"/>
                    </a:cubicBezTo>
                    <a:cubicBezTo>
                      <a:pt x="58" y="66"/>
                      <a:pt x="57" y="68"/>
                      <a:pt x="55" y="69"/>
                    </a:cubicBezTo>
                    <a:cubicBezTo>
                      <a:pt x="55" y="69"/>
                      <a:pt x="55" y="69"/>
                      <a:pt x="55" y="69"/>
                    </a:cubicBezTo>
                    <a:cubicBezTo>
                      <a:pt x="55" y="69"/>
                      <a:pt x="55" y="70"/>
                      <a:pt x="54" y="70"/>
                    </a:cubicBezTo>
                    <a:cubicBezTo>
                      <a:pt x="54" y="71"/>
                      <a:pt x="53" y="73"/>
                      <a:pt x="52" y="74"/>
                    </a:cubicBezTo>
                    <a:cubicBezTo>
                      <a:pt x="51" y="77"/>
                      <a:pt x="50" y="81"/>
                      <a:pt x="49" y="84"/>
                    </a:cubicBezTo>
                    <a:cubicBezTo>
                      <a:pt x="47" y="88"/>
                      <a:pt x="46" y="93"/>
                      <a:pt x="45" y="96"/>
                    </a:cubicBezTo>
                    <a:cubicBezTo>
                      <a:pt x="44" y="94"/>
                      <a:pt x="43" y="90"/>
                      <a:pt x="41" y="86"/>
                    </a:cubicBezTo>
                    <a:cubicBezTo>
                      <a:pt x="40" y="79"/>
                      <a:pt x="38" y="73"/>
                      <a:pt x="37" y="66"/>
                    </a:cubicBezTo>
                    <a:cubicBezTo>
                      <a:pt x="36" y="65"/>
                      <a:pt x="36" y="64"/>
                      <a:pt x="36" y="63"/>
                    </a:cubicBezTo>
                    <a:cubicBezTo>
                      <a:pt x="35" y="60"/>
                      <a:pt x="34" y="56"/>
                      <a:pt x="33" y="53"/>
                    </a:cubicBezTo>
                    <a:cubicBezTo>
                      <a:pt x="33" y="54"/>
                      <a:pt x="32" y="54"/>
                      <a:pt x="32" y="55"/>
                    </a:cubicBezTo>
                    <a:cubicBezTo>
                      <a:pt x="32" y="55"/>
                      <a:pt x="32" y="55"/>
                      <a:pt x="32" y="55"/>
                    </a:cubicBezTo>
                    <a:cubicBezTo>
                      <a:pt x="32" y="54"/>
                      <a:pt x="33" y="54"/>
                      <a:pt x="33" y="53"/>
                    </a:cubicBezTo>
                    <a:cubicBezTo>
                      <a:pt x="32" y="49"/>
                      <a:pt x="31" y="46"/>
                      <a:pt x="30" y="42"/>
                    </a:cubicBezTo>
                    <a:cubicBezTo>
                      <a:pt x="30" y="41"/>
                      <a:pt x="29" y="39"/>
                      <a:pt x="30" y="38"/>
                    </a:cubicBezTo>
                    <a:cubicBezTo>
                      <a:pt x="30" y="32"/>
                      <a:pt x="29" y="27"/>
                      <a:pt x="27" y="22"/>
                    </a:cubicBezTo>
                    <a:cubicBezTo>
                      <a:pt x="26" y="18"/>
                      <a:pt x="25" y="14"/>
                      <a:pt x="24" y="10"/>
                    </a:cubicBezTo>
                    <a:cubicBezTo>
                      <a:pt x="22" y="8"/>
                      <a:pt x="21" y="6"/>
                      <a:pt x="20" y="4"/>
                    </a:cubicBezTo>
                    <a:cubicBezTo>
                      <a:pt x="19" y="2"/>
                      <a:pt x="18" y="2"/>
                      <a:pt x="16" y="1"/>
                    </a:cubicBezTo>
                    <a:cubicBezTo>
                      <a:pt x="15" y="0"/>
                      <a:pt x="13" y="0"/>
                      <a:pt x="11" y="0"/>
                    </a:cubicBezTo>
                    <a:cubicBezTo>
                      <a:pt x="8" y="0"/>
                      <a:pt x="6" y="2"/>
                      <a:pt x="5" y="4"/>
                    </a:cubicBezTo>
                    <a:cubicBezTo>
                      <a:pt x="2" y="10"/>
                      <a:pt x="3" y="16"/>
                      <a:pt x="3" y="22"/>
                    </a:cubicBezTo>
                    <a:cubicBezTo>
                      <a:pt x="3" y="24"/>
                      <a:pt x="4" y="27"/>
                      <a:pt x="4" y="29"/>
                    </a:cubicBezTo>
                    <a:cubicBezTo>
                      <a:pt x="5" y="31"/>
                      <a:pt x="6" y="33"/>
                      <a:pt x="6" y="35"/>
                    </a:cubicBezTo>
                    <a:cubicBezTo>
                      <a:pt x="7" y="39"/>
                      <a:pt x="8" y="42"/>
                      <a:pt x="11" y="44"/>
                    </a:cubicBezTo>
                    <a:cubicBezTo>
                      <a:pt x="12" y="46"/>
                      <a:pt x="14" y="48"/>
                      <a:pt x="15" y="49"/>
                    </a:cubicBezTo>
                    <a:cubicBezTo>
                      <a:pt x="16" y="50"/>
                      <a:pt x="17" y="51"/>
                      <a:pt x="18" y="51"/>
                    </a:cubicBezTo>
                    <a:cubicBezTo>
                      <a:pt x="19" y="51"/>
                      <a:pt x="19" y="51"/>
                      <a:pt x="19" y="51"/>
                    </a:cubicBezTo>
                    <a:cubicBezTo>
                      <a:pt x="19" y="51"/>
                      <a:pt x="20" y="51"/>
                      <a:pt x="20" y="51"/>
                    </a:cubicBezTo>
                    <a:cubicBezTo>
                      <a:pt x="20" y="50"/>
                      <a:pt x="21" y="50"/>
                      <a:pt x="21" y="50"/>
                    </a:cubicBezTo>
                    <a:cubicBezTo>
                      <a:pt x="22" y="53"/>
                      <a:pt x="24" y="55"/>
                      <a:pt x="26" y="57"/>
                    </a:cubicBezTo>
                    <a:cubicBezTo>
                      <a:pt x="26" y="57"/>
                      <a:pt x="26" y="58"/>
                      <a:pt x="27" y="59"/>
                    </a:cubicBezTo>
                    <a:cubicBezTo>
                      <a:pt x="27" y="59"/>
                      <a:pt x="27" y="60"/>
                      <a:pt x="27" y="60"/>
                    </a:cubicBezTo>
                    <a:cubicBezTo>
                      <a:pt x="27" y="60"/>
                      <a:pt x="28" y="61"/>
                      <a:pt x="28" y="61"/>
                    </a:cubicBezTo>
                    <a:cubicBezTo>
                      <a:pt x="28" y="61"/>
                      <a:pt x="28" y="61"/>
                      <a:pt x="28" y="61"/>
                    </a:cubicBezTo>
                    <a:cubicBezTo>
                      <a:pt x="28" y="61"/>
                      <a:pt x="28" y="61"/>
                      <a:pt x="28" y="62"/>
                    </a:cubicBezTo>
                    <a:cubicBezTo>
                      <a:pt x="29" y="63"/>
                      <a:pt x="29" y="64"/>
                      <a:pt x="29" y="66"/>
                    </a:cubicBezTo>
                    <a:cubicBezTo>
                      <a:pt x="29" y="69"/>
                      <a:pt x="31" y="71"/>
                      <a:pt x="31" y="74"/>
                    </a:cubicBezTo>
                    <a:cubicBezTo>
                      <a:pt x="32" y="77"/>
                      <a:pt x="33" y="81"/>
                      <a:pt x="34" y="84"/>
                    </a:cubicBezTo>
                    <a:cubicBezTo>
                      <a:pt x="35" y="86"/>
                      <a:pt x="35" y="88"/>
                      <a:pt x="36" y="90"/>
                    </a:cubicBezTo>
                    <a:cubicBezTo>
                      <a:pt x="36" y="92"/>
                      <a:pt x="37" y="94"/>
                      <a:pt x="37" y="96"/>
                    </a:cubicBezTo>
                    <a:cubicBezTo>
                      <a:pt x="38" y="99"/>
                      <a:pt x="39" y="102"/>
                      <a:pt x="40" y="105"/>
                    </a:cubicBezTo>
                    <a:cubicBezTo>
                      <a:pt x="40" y="108"/>
                      <a:pt x="40" y="110"/>
                      <a:pt x="41" y="113"/>
                    </a:cubicBezTo>
                    <a:cubicBezTo>
                      <a:pt x="42" y="117"/>
                      <a:pt x="42" y="122"/>
                      <a:pt x="43" y="126"/>
                    </a:cubicBezTo>
                    <a:cubicBezTo>
                      <a:pt x="43" y="126"/>
                      <a:pt x="43" y="127"/>
                      <a:pt x="43" y="127"/>
                    </a:cubicBezTo>
                    <a:cubicBezTo>
                      <a:pt x="42" y="127"/>
                      <a:pt x="41" y="126"/>
                      <a:pt x="41" y="125"/>
                    </a:cubicBezTo>
                    <a:cubicBezTo>
                      <a:pt x="42" y="122"/>
                      <a:pt x="40" y="121"/>
                      <a:pt x="40" y="118"/>
                    </a:cubicBezTo>
                    <a:cubicBezTo>
                      <a:pt x="38" y="116"/>
                      <a:pt x="37" y="114"/>
                      <a:pt x="35" y="111"/>
                    </a:cubicBezTo>
                    <a:cubicBezTo>
                      <a:pt x="35" y="111"/>
                      <a:pt x="35" y="109"/>
                      <a:pt x="35" y="108"/>
                    </a:cubicBezTo>
                    <a:cubicBezTo>
                      <a:pt x="34" y="106"/>
                      <a:pt x="34" y="104"/>
                      <a:pt x="34" y="102"/>
                    </a:cubicBezTo>
                    <a:cubicBezTo>
                      <a:pt x="33" y="100"/>
                      <a:pt x="32" y="99"/>
                      <a:pt x="31" y="97"/>
                    </a:cubicBezTo>
                    <a:cubicBezTo>
                      <a:pt x="30" y="94"/>
                      <a:pt x="28" y="92"/>
                      <a:pt x="26" y="91"/>
                    </a:cubicBezTo>
                    <a:cubicBezTo>
                      <a:pt x="25" y="90"/>
                      <a:pt x="24" y="90"/>
                      <a:pt x="24" y="90"/>
                    </a:cubicBezTo>
                    <a:cubicBezTo>
                      <a:pt x="22" y="87"/>
                      <a:pt x="20" y="85"/>
                      <a:pt x="18" y="82"/>
                    </a:cubicBezTo>
                    <a:cubicBezTo>
                      <a:pt x="15" y="80"/>
                      <a:pt x="12" y="80"/>
                      <a:pt x="9" y="83"/>
                    </a:cubicBezTo>
                    <a:cubicBezTo>
                      <a:pt x="9" y="83"/>
                      <a:pt x="8" y="84"/>
                      <a:pt x="8" y="84"/>
                    </a:cubicBezTo>
                    <a:cubicBezTo>
                      <a:pt x="3" y="87"/>
                      <a:pt x="0" y="93"/>
                      <a:pt x="3" y="98"/>
                    </a:cubicBezTo>
                    <a:cubicBezTo>
                      <a:pt x="5" y="102"/>
                      <a:pt x="6" y="105"/>
                      <a:pt x="8" y="107"/>
                    </a:cubicBezTo>
                    <a:cubicBezTo>
                      <a:pt x="11" y="111"/>
                      <a:pt x="14" y="114"/>
                      <a:pt x="18" y="116"/>
                    </a:cubicBezTo>
                    <a:cubicBezTo>
                      <a:pt x="20" y="116"/>
                      <a:pt x="22" y="117"/>
                      <a:pt x="24" y="119"/>
                    </a:cubicBezTo>
                    <a:cubicBezTo>
                      <a:pt x="30" y="123"/>
                      <a:pt x="35" y="128"/>
                      <a:pt x="39" y="134"/>
                    </a:cubicBezTo>
                    <a:cubicBezTo>
                      <a:pt x="40" y="135"/>
                      <a:pt x="41" y="138"/>
                      <a:pt x="44" y="137"/>
                    </a:cubicBezTo>
                    <a:cubicBezTo>
                      <a:pt x="44" y="137"/>
                      <a:pt x="44" y="138"/>
                      <a:pt x="44" y="138"/>
                    </a:cubicBezTo>
                    <a:cubicBezTo>
                      <a:pt x="44" y="139"/>
                      <a:pt x="45" y="141"/>
                      <a:pt x="45" y="142"/>
                    </a:cubicBezTo>
                    <a:cubicBezTo>
                      <a:pt x="45" y="142"/>
                      <a:pt x="45" y="142"/>
                      <a:pt x="45" y="142"/>
                    </a:cubicBezTo>
                    <a:cubicBezTo>
                      <a:pt x="45" y="142"/>
                      <a:pt x="44" y="142"/>
                      <a:pt x="44" y="143"/>
                    </a:cubicBezTo>
                    <a:cubicBezTo>
                      <a:pt x="45" y="145"/>
                      <a:pt x="45" y="148"/>
                      <a:pt x="45" y="151"/>
                    </a:cubicBezTo>
                    <a:cubicBezTo>
                      <a:pt x="45" y="151"/>
                      <a:pt x="45" y="151"/>
                      <a:pt x="45" y="151"/>
                    </a:cubicBezTo>
                    <a:cubicBezTo>
                      <a:pt x="45" y="153"/>
                      <a:pt x="45" y="154"/>
                      <a:pt x="45" y="155"/>
                    </a:cubicBezTo>
                    <a:cubicBezTo>
                      <a:pt x="45" y="155"/>
                      <a:pt x="46" y="157"/>
                      <a:pt x="45" y="157"/>
                    </a:cubicBezTo>
                    <a:cubicBezTo>
                      <a:pt x="43" y="155"/>
                      <a:pt x="42" y="153"/>
                      <a:pt x="39" y="153"/>
                    </a:cubicBezTo>
                    <a:cubicBezTo>
                      <a:pt x="38" y="153"/>
                      <a:pt x="37" y="152"/>
                      <a:pt x="36" y="152"/>
                    </a:cubicBezTo>
                    <a:cubicBezTo>
                      <a:pt x="35" y="151"/>
                      <a:pt x="34" y="151"/>
                      <a:pt x="32" y="150"/>
                    </a:cubicBezTo>
                    <a:cubicBezTo>
                      <a:pt x="31" y="149"/>
                      <a:pt x="30" y="147"/>
                      <a:pt x="28" y="147"/>
                    </a:cubicBezTo>
                    <a:cubicBezTo>
                      <a:pt x="25" y="145"/>
                      <a:pt x="23" y="147"/>
                      <a:pt x="20" y="147"/>
                    </a:cubicBezTo>
                    <a:cubicBezTo>
                      <a:pt x="18" y="148"/>
                      <a:pt x="17" y="150"/>
                      <a:pt x="15" y="152"/>
                    </a:cubicBezTo>
                    <a:cubicBezTo>
                      <a:pt x="12" y="156"/>
                      <a:pt x="14" y="162"/>
                      <a:pt x="17" y="165"/>
                    </a:cubicBezTo>
                    <a:cubicBezTo>
                      <a:pt x="17" y="165"/>
                      <a:pt x="18" y="165"/>
                      <a:pt x="18" y="165"/>
                    </a:cubicBezTo>
                    <a:cubicBezTo>
                      <a:pt x="18" y="166"/>
                      <a:pt x="19" y="167"/>
                      <a:pt x="20" y="168"/>
                    </a:cubicBezTo>
                    <a:cubicBezTo>
                      <a:pt x="20" y="169"/>
                      <a:pt x="20" y="169"/>
                      <a:pt x="21" y="170"/>
                    </a:cubicBezTo>
                    <a:cubicBezTo>
                      <a:pt x="22" y="171"/>
                      <a:pt x="24" y="173"/>
                      <a:pt x="25" y="175"/>
                    </a:cubicBezTo>
                    <a:cubicBezTo>
                      <a:pt x="27" y="177"/>
                      <a:pt x="29" y="179"/>
                      <a:pt x="31" y="182"/>
                    </a:cubicBezTo>
                    <a:cubicBezTo>
                      <a:pt x="34" y="185"/>
                      <a:pt x="36" y="188"/>
                      <a:pt x="39" y="191"/>
                    </a:cubicBezTo>
                    <a:cubicBezTo>
                      <a:pt x="40" y="193"/>
                      <a:pt x="41" y="194"/>
                      <a:pt x="42" y="196"/>
                    </a:cubicBezTo>
                    <a:cubicBezTo>
                      <a:pt x="43" y="197"/>
                      <a:pt x="44" y="199"/>
                      <a:pt x="44" y="200"/>
                    </a:cubicBezTo>
                    <a:cubicBezTo>
                      <a:pt x="45" y="202"/>
                      <a:pt x="45" y="203"/>
                      <a:pt x="46" y="204"/>
                    </a:cubicBezTo>
                    <a:cubicBezTo>
                      <a:pt x="46" y="205"/>
                      <a:pt x="46" y="206"/>
                      <a:pt x="46" y="207"/>
                    </a:cubicBezTo>
                    <a:cubicBezTo>
                      <a:pt x="46" y="209"/>
                      <a:pt x="46" y="211"/>
                      <a:pt x="46" y="213"/>
                    </a:cubicBezTo>
                    <a:cubicBezTo>
                      <a:pt x="46" y="214"/>
                      <a:pt x="46" y="214"/>
                      <a:pt x="46" y="214"/>
                    </a:cubicBezTo>
                    <a:cubicBezTo>
                      <a:pt x="46" y="216"/>
                      <a:pt x="46" y="219"/>
                      <a:pt x="46" y="221"/>
                    </a:cubicBezTo>
                    <a:cubicBezTo>
                      <a:pt x="46" y="223"/>
                      <a:pt x="46" y="225"/>
                      <a:pt x="46" y="226"/>
                    </a:cubicBezTo>
                    <a:cubicBezTo>
                      <a:pt x="46" y="227"/>
                      <a:pt x="45" y="227"/>
                      <a:pt x="45" y="228"/>
                    </a:cubicBezTo>
                    <a:cubicBezTo>
                      <a:pt x="45" y="228"/>
                      <a:pt x="45" y="228"/>
                      <a:pt x="45" y="228"/>
                    </a:cubicBezTo>
                    <a:cubicBezTo>
                      <a:pt x="45" y="226"/>
                      <a:pt x="44" y="225"/>
                      <a:pt x="44" y="224"/>
                    </a:cubicBezTo>
                    <a:cubicBezTo>
                      <a:pt x="44" y="222"/>
                      <a:pt x="43" y="221"/>
                      <a:pt x="42" y="220"/>
                    </a:cubicBezTo>
                    <a:cubicBezTo>
                      <a:pt x="42" y="216"/>
                      <a:pt x="40" y="214"/>
                      <a:pt x="38" y="211"/>
                    </a:cubicBezTo>
                    <a:cubicBezTo>
                      <a:pt x="38" y="211"/>
                      <a:pt x="37" y="211"/>
                      <a:pt x="37" y="211"/>
                    </a:cubicBezTo>
                    <a:cubicBezTo>
                      <a:pt x="37" y="211"/>
                      <a:pt x="38" y="211"/>
                      <a:pt x="38" y="211"/>
                    </a:cubicBezTo>
                    <a:cubicBezTo>
                      <a:pt x="38" y="210"/>
                      <a:pt x="37" y="209"/>
                      <a:pt x="37" y="208"/>
                    </a:cubicBezTo>
                    <a:cubicBezTo>
                      <a:pt x="35" y="208"/>
                      <a:pt x="34" y="207"/>
                      <a:pt x="33" y="206"/>
                    </a:cubicBezTo>
                    <a:cubicBezTo>
                      <a:pt x="32" y="203"/>
                      <a:pt x="30" y="202"/>
                      <a:pt x="28" y="201"/>
                    </a:cubicBezTo>
                    <a:cubicBezTo>
                      <a:pt x="26" y="198"/>
                      <a:pt x="22" y="198"/>
                      <a:pt x="19" y="198"/>
                    </a:cubicBezTo>
                    <a:cubicBezTo>
                      <a:pt x="18" y="198"/>
                      <a:pt x="17" y="199"/>
                      <a:pt x="16" y="200"/>
                    </a:cubicBezTo>
                    <a:cubicBezTo>
                      <a:pt x="15" y="201"/>
                      <a:pt x="15" y="201"/>
                      <a:pt x="14" y="202"/>
                    </a:cubicBezTo>
                    <a:cubicBezTo>
                      <a:pt x="12" y="205"/>
                      <a:pt x="10" y="208"/>
                      <a:pt x="8" y="211"/>
                    </a:cubicBezTo>
                    <a:cubicBezTo>
                      <a:pt x="7" y="214"/>
                      <a:pt x="6" y="217"/>
                      <a:pt x="8" y="220"/>
                    </a:cubicBezTo>
                    <a:cubicBezTo>
                      <a:pt x="10" y="223"/>
                      <a:pt x="10" y="227"/>
                      <a:pt x="13" y="230"/>
                    </a:cubicBezTo>
                    <a:cubicBezTo>
                      <a:pt x="14" y="232"/>
                      <a:pt x="15" y="233"/>
                      <a:pt x="16" y="235"/>
                    </a:cubicBezTo>
                    <a:cubicBezTo>
                      <a:pt x="16" y="236"/>
                      <a:pt x="17" y="237"/>
                      <a:pt x="17" y="237"/>
                    </a:cubicBezTo>
                    <a:cubicBezTo>
                      <a:pt x="38" y="237"/>
                      <a:pt x="38" y="237"/>
                      <a:pt x="38" y="237"/>
                    </a:cubicBezTo>
                    <a:cubicBezTo>
                      <a:pt x="37" y="234"/>
                      <a:pt x="35" y="232"/>
                      <a:pt x="34" y="229"/>
                    </a:cubicBezTo>
                    <a:cubicBezTo>
                      <a:pt x="34" y="229"/>
                      <a:pt x="34" y="229"/>
                      <a:pt x="34" y="229"/>
                    </a:cubicBezTo>
                    <a:cubicBezTo>
                      <a:pt x="35" y="232"/>
                      <a:pt x="37" y="234"/>
                      <a:pt x="38" y="237"/>
                    </a:cubicBezTo>
                    <a:cubicBezTo>
                      <a:pt x="53" y="237"/>
                      <a:pt x="53" y="237"/>
                      <a:pt x="53" y="237"/>
                    </a:cubicBezTo>
                    <a:cubicBezTo>
                      <a:pt x="53" y="234"/>
                      <a:pt x="54" y="230"/>
                      <a:pt x="54" y="227"/>
                    </a:cubicBezTo>
                    <a:cubicBezTo>
                      <a:pt x="54" y="224"/>
                      <a:pt x="53" y="221"/>
                      <a:pt x="53" y="219"/>
                    </a:cubicBezTo>
                    <a:close/>
                    <a:moveTo>
                      <a:pt x="80" y="162"/>
                    </a:moveTo>
                    <a:cubicBezTo>
                      <a:pt x="80" y="162"/>
                      <a:pt x="80" y="162"/>
                      <a:pt x="80" y="162"/>
                    </a:cubicBezTo>
                    <a:cubicBezTo>
                      <a:pt x="80" y="162"/>
                      <a:pt x="80" y="162"/>
                      <a:pt x="80" y="162"/>
                    </a:cubicBezTo>
                    <a:cubicBezTo>
                      <a:pt x="80" y="162"/>
                      <a:pt x="80" y="162"/>
                      <a:pt x="80" y="162"/>
                    </a:cubicBezTo>
                    <a:close/>
                    <a:moveTo>
                      <a:pt x="79" y="149"/>
                    </a:moveTo>
                    <a:cubicBezTo>
                      <a:pt x="79" y="149"/>
                      <a:pt x="79" y="149"/>
                      <a:pt x="79" y="148"/>
                    </a:cubicBezTo>
                    <a:cubicBezTo>
                      <a:pt x="79" y="149"/>
                      <a:pt x="79" y="149"/>
                      <a:pt x="79" y="149"/>
                    </a:cubicBezTo>
                    <a:cubicBezTo>
                      <a:pt x="78" y="150"/>
                      <a:pt x="77" y="151"/>
                      <a:pt x="77" y="152"/>
                    </a:cubicBezTo>
                    <a:cubicBezTo>
                      <a:pt x="77" y="151"/>
                      <a:pt x="78" y="150"/>
                      <a:pt x="79" y="149"/>
                    </a:cubicBezTo>
                    <a:close/>
                    <a:moveTo>
                      <a:pt x="63" y="79"/>
                    </a:moveTo>
                    <a:cubicBezTo>
                      <a:pt x="63" y="80"/>
                      <a:pt x="64" y="82"/>
                      <a:pt x="64" y="83"/>
                    </a:cubicBezTo>
                    <a:cubicBezTo>
                      <a:pt x="63" y="84"/>
                      <a:pt x="63" y="85"/>
                      <a:pt x="63" y="86"/>
                    </a:cubicBezTo>
                    <a:cubicBezTo>
                      <a:pt x="63" y="85"/>
                      <a:pt x="63" y="84"/>
                      <a:pt x="64" y="83"/>
                    </a:cubicBezTo>
                    <a:cubicBezTo>
                      <a:pt x="64" y="82"/>
                      <a:pt x="63" y="80"/>
                      <a:pt x="63" y="79"/>
                    </a:cubicBezTo>
                    <a:close/>
                    <a:moveTo>
                      <a:pt x="60" y="80"/>
                    </a:moveTo>
                    <a:cubicBezTo>
                      <a:pt x="60" y="80"/>
                      <a:pt x="61" y="80"/>
                      <a:pt x="61" y="79"/>
                    </a:cubicBezTo>
                    <a:cubicBezTo>
                      <a:pt x="61" y="80"/>
                      <a:pt x="60" y="80"/>
                      <a:pt x="60" y="80"/>
                    </a:cubicBezTo>
                    <a:cubicBezTo>
                      <a:pt x="60" y="81"/>
                      <a:pt x="60" y="81"/>
                      <a:pt x="60" y="81"/>
                    </a:cubicBezTo>
                    <a:cubicBezTo>
                      <a:pt x="60" y="81"/>
                      <a:pt x="60" y="81"/>
                      <a:pt x="60" y="80"/>
                    </a:cubicBezTo>
                    <a:close/>
                    <a:moveTo>
                      <a:pt x="60" y="99"/>
                    </a:moveTo>
                    <a:cubicBezTo>
                      <a:pt x="60" y="99"/>
                      <a:pt x="60" y="99"/>
                      <a:pt x="60" y="99"/>
                    </a:cubicBezTo>
                    <a:cubicBezTo>
                      <a:pt x="60" y="96"/>
                      <a:pt x="61" y="93"/>
                      <a:pt x="62" y="91"/>
                    </a:cubicBezTo>
                    <a:cubicBezTo>
                      <a:pt x="61" y="93"/>
                      <a:pt x="60" y="96"/>
                      <a:pt x="60" y="99"/>
                    </a:cubicBezTo>
                    <a:cubicBezTo>
                      <a:pt x="60" y="99"/>
                      <a:pt x="60" y="99"/>
                      <a:pt x="60" y="99"/>
                    </a:cubicBezTo>
                    <a:cubicBezTo>
                      <a:pt x="58" y="101"/>
                      <a:pt x="57" y="104"/>
                      <a:pt x="56" y="107"/>
                    </a:cubicBezTo>
                    <a:cubicBezTo>
                      <a:pt x="57" y="104"/>
                      <a:pt x="58" y="101"/>
                      <a:pt x="60" y="99"/>
                    </a:cubicBezTo>
                    <a:close/>
                    <a:moveTo>
                      <a:pt x="52" y="103"/>
                    </a:moveTo>
                    <a:cubicBezTo>
                      <a:pt x="52" y="103"/>
                      <a:pt x="52" y="102"/>
                      <a:pt x="52" y="102"/>
                    </a:cubicBezTo>
                    <a:cubicBezTo>
                      <a:pt x="52" y="102"/>
                      <a:pt x="52" y="103"/>
                      <a:pt x="52" y="103"/>
                    </a:cubicBezTo>
                    <a:cubicBezTo>
                      <a:pt x="52" y="103"/>
                      <a:pt x="52" y="104"/>
                      <a:pt x="52" y="104"/>
                    </a:cubicBezTo>
                    <a:cubicBezTo>
                      <a:pt x="52" y="104"/>
                      <a:pt x="52" y="103"/>
                      <a:pt x="52" y="103"/>
                    </a:cubicBezTo>
                    <a:close/>
                    <a:moveTo>
                      <a:pt x="13" y="16"/>
                    </a:moveTo>
                    <a:cubicBezTo>
                      <a:pt x="13" y="16"/>
                      <a:pt x="13" y="16"/>
                      <a:pt x="14" y="17"/>
                    </a:cubicBezTo>
                    <a:cubicBezTo>
                      <a:pt x="13" y="16"/>
                      <a:pt x="13" y="16"/>
                      <a:pt x="13" y="16"/>
                    </a:cubicBezTo>
                    <a:cubicBezTo>
                      <a:pt x="12" y="16"/>
                      <a:pt x="11" y="17"/>
                      <a:pt x="11" y="17"/>
                    </a:cubicBezTo>
                    <a:cubicBezTo>
                      <a:pt x="11" y="17"/>
                      <a:pt x="12" y="16"/>
                      <a:pt x="13" y="16"/>
                    </a:cubicBezTo>
                    <a:close/>
                    <a:moveTo>
                      <a:pt x="17" y="46"/>
                    </a:moveTo>
                    <a:cubicBezTo>
                      <a:pt x="17" y="46"/>
                      <a:pt x="17" y="46"/>
                      <a:pt x="17" y="46"/>
                    </a:cubicBezTo>
                    <a:cubicBezTo>
                      <a:pt x="17" y="46"/>
                      <a:pt x="17" y="46"/>
                      <a:pt x="17" y="46"/>
                    </a:cubicBezTo>
                    <a:cubicBezTo>
                      <a:pt x="16" y="45"/>
                      <a:pt x="16" y="44"/>
                      <a:pt x="16" y="43"/>
                    </a:cubicBezTo>
                    <a:cubicBezTo>
                      <a:pt x="16" y="44"/>
                      <a:pt x="16" y="45"/>
                      <a:pt x="17" y="46"/>
                    </a:cubicBezTo>
                    <a:cubicBezTo>
                      <a:pt x="17" y="46"/>
                      <a:pt x="17" y="46"/>
                      <a:pt x="17" y="46"/>
                    </a:cubicBezTo>
                    <a:cubicBezTo>
                      <a:pt x="17" y="46"/>
                      <a:pt x="17" y="46"/>
                      <a:pt x="17" y="47"/>
                    </a:cubicBezTo>
                    <a:cubicBezTo>
                      <a:pt x="17" y="46"/>
                      <a:pt x="17" y="46"/>
                      <a:pt x="17" y="46"/>
                    </a:cubicBezTo>
                    <a:close/>
                    <a:moveTo>
                      <a:pt x="19" y="39"/>
                    </a:moveTo>
                    <a:cubicBezTo>
                      <a:pt x="18" y="36"/>
                      <a:pt x="16" y="32"/>
                      <a:pt x="15" y="28"/>
                    </a:cubicBezTo>
                    <a:cubicBezTo>
                      <a:pt x="14" y="26"/>
                      <a:pt x="13" y="24"/>
                      <a:pt x="12" y="22"/>
                    </a:cubicBezTo>
                    <a:cubicBezTo>
                      <a:pt x="11" y="22"/>
                      <a:pt x="10" y="21"/>
                      <a:pt x="9" y="21"/>
                    </a:cubicBezTo>
                    <a:cubicBezTo>
                      <a:pt x="10" y="21"/>
                      <a:pt x="11" y="22"/>
                      <a:pt x="12" y="22"/>
                    </a:cubicBezTo>
                    <a:cubicBezTo>
                      <a:pt x="13" y="24"/>
                      <a:pt x="14" y="26"/>
                      <a:pt x="15" y="28"/>
                    </a:cubicBezTo>
                    <a:cubicBezTo>
                      <a:pt x="16" y="32"/>
                      <a:pt x="18" y="36"/>
                      <a:pt x="19" y="39"/>
                    </a:cubicBezTo>
                    <a:cubicBezTo>
                      <a:pt x="20" y="41"/>
                      <a:pt x="21" y="43"/>
                      <a:pt x="22" y="45"/>
                    </a:cubicBezTo>
                    <a:cubicBezTo>
                      <a:pt x="21" y="43"/>
                      <a:pt x="20" y="41"/>
                      <a:pt x="19" y="39"/>
                    </a:cubicBezTo>
                    <a:close/>
                    <a:moveTo>
                      <a:pt x="28" y="51"/>
                    </a:moveTo>
                    <a:cubicBezTo>
                      <a:pt x="28" y="50"/>
                      <a:pt x="28" y="50"/>
                      <a:pt x="29" y="50"/>
                    </a:cubicBezTo>
                    <a:cubicBezTo>
                      <a:pt x="28" y="50"/>
                      <a:pt x="28" y="50"/>
                      <a:pt x="28" y="51"/>
                    </a:cubicBezTo>
                    <a:cubicBezTo>
                      <a:pt x="29" y="52"/>
                      <a:pt x="29" y="53"/>
                      <a:pt x="30" y="55"/>
                    </a:cubicBezTo>
                    <a:cubicBezTo>
                      <a:pt x="29" y="53"/>
                      <a:pt x="29" y="52"/>
                      <a:pt x="28" y="51"/>
                    </a:cubicBezTo>
                    <a:close/>
                    <a:moveTo>
                      <a:pt x="17" y="224"/>
                    </a:moveTo>
                    <a:cubicBezTo>
                      <a:pt x="17" y="224"/>
                      <a:pt x="16" y="223"/>
                      <a:pt x="16" y="223"/>
                    </a:cubicBezTo>
                    <a:cubicBezTo>
                      <a:pt x="16" y="223"/>
                      <a:pt x="17" y="224"/>
                      <a:pt x="17" y="224"/>
                    </a:cubicBezTo>
                    <a:close/>
                    <a:moveTo>
                      <a:pt x="23" y="222"/>
                    </a:moveTo>
                    <a:cubicBezTo>
                      <a:pt x="23" y="222"/>
                      <a:pt x="23" y="222"/>
                      <a:pt x="23" y="222"/>
                    </a:cubicBezTo>
                    <a:cubicBezTo>
                      <a:pt x="23" y="222"/>
                      <a:pt x="23" y="221"/>
                      <a:pt x="23" y="221"/>
                    </a:cubicBezTo>
                    <a:cubicBezTo>
                      <a:pt x="23" y="221"/>
                      <a:pt x="23" y="222"/>
                      <a:pt x="23" y="222"/>
                    </a:cubicBezTo>
                    <a:close/>
                    <a:moveTo>
                      <a:pt x="27" y="227"/>
                    </a:moveTo>
                    <a:cubicBezTo>
                      <a:pt x="24" y="228"/>
                      <a:pt x="22" y="229"/>
                      <a:pt x="19" y="230"/>
                    </a:cubicBezTo>
                    <a:cubicBezTo>
                      <a:pt x="22" y="229"/>
                      <a:pt x="24" y="228"/>
                      <a:pt x="27" y="227"/>
                    </a:cubicBezTo>
                    <a:close/>
                    <a:moveTo>
                      <a:pt x="48" y="225"/>
                    </a:moveTo>
                    <a:cubicBezTo>
                      <a:pt x="48" y="225"/>
                      <a:pt x="47" y="225"/>
                      <a:pt x="47" y="225"/>
                    </a:cubicBezTo>
                    <a:cubicBezTo>
                      <a:pt x="47" y="225"/>
                      <a:pt x="48" y="225"/>
                      <a:pt x="48" y="225"/>
                    </a:cubicBezTo>
                    <a:close/>
                    <a:moveTo>
                      <a:pt x="46" y="181"/>
                    </a:moveTo>
                    <a:cubicBezTo>
                      <a:pt x="46" y="181"/>
                      <a:pt x="46" y="181"/>
                      <a:pt x="46" y="181"/>
                    </a:cubicBezTo>
                    <a:cubicBezTo>
                      <a:pt x="47" y="181"/>
                      <a:pt x="48" y="181"/>
                      <a:pt x="49" y="181"/>
                    </a:cubicBezTo>
                    <a:cubicBezTo>
                      <a:pt x="48" y="181"/>
                      <a:pt x="47" y="181"/>
                      <a:pt x="46" y="181"/>
                    </a:cubicBezTo>
                    <a:close/>
                    <a:moveTo>
                      <a:pt x="52" y="182"/>
                    </a:moveTo>
                    <a:cubicBezTo>
                      <a:pt x="52" y="182"/>
                      <a:pt x="52" y="182"/>
                      <a:pt x="52" y="182"/>
                    </a:cubicBezTo>
                    <a:cubicBezTo>
                      <a:pt x="52" y="182"/>
                      <a:pt x="51" y="181"/>
                      <a:pt x="50" y="181"/>
                    </a:cubicBezTo>
                    <a:cubicBezTo>
                      <a:pt x="51" y="181"/>
                      <a:pt x="52" y="182"/>
                      <a:pt x="52" y="18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pitchFamily="34" charset="0"/>
                  <a:ea typeface="宋体" charset="-122"/>
                  <a:cs typeface="+mn-cs"/>
                </a:endParaRPr>
              </a:p>
            </p:txBody>
          </p:sp>
          <p:sp>
            <p:nvSpPr>
              <p:cNvPr id="12" name="Freeform 14">
                <a:extLst>
                  <a:ext uri="{FF2B5EF4-FFF2-40B4-BE49-F238E27FC236}">
                    <a16:creationId xmlns="" xmlns:a16="http://schemas.microsoft.com/office/drawing/2014/main" id="{7DAB3B18-B183-458C-A5F7-5AFD8D33B21B}"/>
                  </a:ext>
                </a:extLst>
              </p:cNvPr>
              <p:cNvSpPr>
                <a:spLocks noEditPoints="1"/>
              </p:cNvSpPr>
              <p:nvPr/>
            </p:nvSpPr>
            <p:spPr bwMode="auto">
              <a:xfrm>
                <a:off x="7426639" y="4028609"/>
                <a:ext cx="542925" cy="1368425"/>
              </a:xfrm>
              <a:custGeom>
                <a:avLst/>
                <a:gdLst>
                  <a:gd name="T0" fmla="*/ 74 w 86"/>
                  <a:gd name="T1" fmla="*/ 76 h 216"/>
                  <a:gd name="T2" fmla="*/ 51 w 86"/>
                  <a:gd name="T3" fmla="*/ 65 h 216"/>
                  <a:gd name="T4" fmla="*/ 34 w 86"/>
                  <a:gd name="T5" fmla="*/ 33 h 216"/>
                  <a:gd name="T6" fmla="*/ 28 w 86"/>
                  <a:gd name="T7" fmla="*/ 24 h 216"/>
                  <a:gd name="T8" fmla="*/ 21 w 86"/>
                  <a:gd name="T9" fmla="*/ 14 h 216"/>
                  <a:gd name="T10" fmla="*/ 11 w 86"/>
                  <a:gd name="T11" fmla="*/ 5 h 216"/>
                  <a:gd name="T12" fmla="*/ 1 w 86"/>
                  <a:gd name="T13" fmla="*/ 1 h 216"/>
                  <a:gd name="T14" fmla="*/ 12 w 86"/>
                  <a:gd name="T15" fmla="*/ 14 h 216"/>
                  <a:gd name="T16" fmla="*/ 32 w 86"/>
                  <a:gd name="T17" fmla="*/ 36 h 216"/>
                  <a:gd name="T18" fmla="*/ 49 w 86"/>
                  <a:gd name="T19" fmla="*/ 66 h 216"/>
                  <a:gd name="T20" fmla="*/ 47 w 86"/>
                  <a:gd name="T21" fmla="*/ 72 h 216"/>
                  <a:gd name="T22" fmla="*/ 30 w 86"/>
                  <a:gd name="T23" fmla="*/ 91 h 216"/>
                  <a:gd name="T24" fmla="*/ 37 w 86"/>
                  <a:gd name="T25" fmla="*/ 106 h 216"/>
                  <a:gd name="T26" fmla="*/ 48 w 86"/>
                  <a:gd name="T27" fmla="*/ 90 h 216"/>
                  <a:gd name="T28" fmla="*/ 52 w 86"/>
                  <a:gd name="T29" fmla="*/ 79 h 216"/>
                  <a:gd name="T30" fmla="*/ 55 w 86"/>
                  <a:gd name="T31" fmla="*/ 93 h 216"/>
                  <a:gd name="T32" fmla="*/ 47 w 86"/>
                  <a:gd name="T33" fmla="*/ 110 h 216"/>
                  <a:gd name="T34" fmla="*/ 44 w 86"/>
                  <a:gd name="T35" fmla="*/ 130 h 216"/>
                  <a:gd name="T36" fmla="*/ 56 w 86"/>
                  <a:gd name="T37" fmla="*/ 118 h 216"/>
                  <a:gd name="T38" fmla="*/ 54 w 86"/>
                  <a:gd name="T39" fmla="*/ 132 h 216"/>
                  <a:gd name="T40" fmla="*/ 40 w 86"/>
                  <a:gd name="T41" fmla="*/ 150 h 216"/>
                  <a:gd name="T42" fmla="*/ 53 w 86"/>
                  <a:gd name="T43" fmla="*/ 151 h 216"/>
                  <a:gd name="T44" fmla="*/ 40 w 86"/>
                  <a:gd name="T45" fmla="*/ 166 h 216"/>
                  <a:gd name="T46" fmla="*/ 45 w 86"/>
                  <a:gd name="T47" fmla="*/ 174 h 216"/>
                  <a:gd name="T48" fmla="*/ 50 w 86"/>
                  <a:gd name="T49" fmla="*/ 168 h 216"/>
                  <a:gd name="T50" fmla="*/ 43 w 86"/>
                  <a:gd name="T51" fmla="*/ 190 h 216"/>
                  <a:gd name="T52" fmla="*/ 38 w 86"/>
                  <a:gd name="T53" fmla="*/ 194 h 216"/>
                  <a:gd name="T54" fmla="*/ 35 w 86"/>
                  <a:gd name="T55" fmla="*/ 215 h 216"/>
                  <a:gd name="T56" fmla="*/ 46 w 86"/>
                  <a:gd name="T57" fmla="*/ 188 h 216"/>
                  <a:gd name="T58" fmla="*/ 58 w 86"/>
                  <a:gd name="T59" fmla="*/ 190 h 216"/>
                  <a:gd name="T60" fmla="*/ 62 w 86"/>
                  <a:gd name="T61" fmla="*/ 179 h 216"/>
                  <a:gd name="T62" fmla="*/ 55 w 86"/>
                  <a:gd name="T63" fmla="*/ 160 h 216"/>
                  <a:gd name="T64" fmla="*/ 58 w 86"/>
                  <a:gd name="T65" fmla="*/ 145 h 216"/>
                  <a:gd name="T66" fmla="*/ 72 w 86"/>
                  <a:gd name="T67" fmla="*/ 161 h 216"/>
                  <a:gd name="T68" fmla="*/ 67 w 86"/>
                  <a:gd name="T69" fmla="*/ 143 h 216"/>
                  <a:gd name="T70" fmla="*/ 59 w 86"/>
                  <a:gd name="T71" fmla="*/ 128 h 216"/>
                  <a:gd name="T72" fmla="*/ 60 w 86"/>
                  <a:gd name="T73" fmla="*/ 108 h 216"/>
                  <a:gd name="T74" fmla="*/ 63 w 86"/>
                  <a:gd name="T75" fmla="*/ 114 h 216"/>
                  <a:gd name="T76" fmla="*/ 79 w 86"/>
                  <a:gd name="T77" fmla="*/ 131 h 216"/>
                  <a:gd name="T78" fmla="*/ 77 w 86"/>
                  <a:gd name="T79" fmla="*/ 113 h 216"/>
                  <a:gd name="T80" fmla="*/ 60 w 86"/>
                  <a:gd name="T81" fmla="*/ 99 h 216"/>
                  <a:gd name="T82" fmla="*/ 57 w 86"/>
                  <a:gd name="T83" fmla="*/ 82 h 216"/>
                  <a:gd name="T84" fmla="*/ 64 w 86"/>
                  <a:gd name="T85" fmla="*/ 88 h 216"/>
                  <a:gd name="T86" fmla="*/ 81 w 86"/>
                  <a:gd name="T87" fmla="*/ 99 h 216"/>
                  <a:gd name="T88" fmla="*/ 32 w 86"/>
                  <a:gd name="T89" fmla="*/ 101 h 216"/>
                  <a:gd name="T90" fmla="*/ 37 w 86"/>
                  <a:gd name="T91" fmla="*/ 96 h 216"/>
                  <a:gd name="T92" fmla="*/ 38 w 86"/>
                  <a:gd name="T93" fmla="*/ 104 h 216"/>
                  <a:gd name="T94" fmla="*/ 48 w 86"/>
                  <a:gd name="T95" fmla="*/ 90 h 216"/>
                  <a:gd name="T96" fmla="*/ 44 w 86"/>
                  <a:gd name="T97" fmla="*/ 119 h 216"/>
                  <a:gd name="T98" fmla="*/ 36 w 86"/>
                  <a:gd name="T99" fmla="*/ 197 h 216"/>
                  <a:gd name="T100" fmla="*/ 37 w 86"/>
                  <a:gd name="T101" fmla="*/ 196 h 216"/>
                  <a:gd name="T102" fmla="*/ 43 w 86"/>
                  <a:gd name="T103" fmla="*/ 193 h 216"/>
                  <a:gd name="T104" fmla="*/ 58 w 86"/>
                  <a:gd name="T105" fmla="*/ 183 h 216"/>
                  <a:gd name="T106" fmla="*/ 69 w 86"/>
                  <a:gd name="T107" fmla="*/ 113 h 216"/>
                  <a:gd name="T108" fmla="*/ 71 w 86"/>
                  <a:gd name="T109" fmla="*/ 120 h 216"/>
                  <a:gd name="T110" fmla="*/ 74 w 86"/>
                  <a:gd name="T111" fmla="*/ 94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6" h="216">
                    <a:moveTo>
                      <a:pt x="85" y="93"/>
                    </a:moveTo>
                    <a:cubicBezTo>
                      <a:pt x="85" y="92"/>
                      <a:pt x="84" y="90"/>
                      <a:pt x="84" y="89"/>
                    </a:cubicBezTo>
                    <a:cubicBezTo>
                      <a:pt x="84" y="89"/>
                      <a:pt x="84" y="88"/>
                      <a:pt x="83" y="87"/>
                    </a:cubicBezTo>
                    <a:cubicBezTo>
                      <a:pt x="83" y="86"/>
                      <a:pt x="82" y="85"/>
                      <a:pt x="82" y="84"/>
                    </a:cubicBezTo>
                    <a:cubicBezTo>
                      <a:pt x="81" y="83"/>
                      <a:pt x="80" y="82"/>
                      <a:pt x="80" y="81"/>
                    </a:cubicBezTo>
                    <a:cubicBezTo>
                      <a:pt x="78" y="81"/>
                      <a:pt x="77" y="80"/>
                      <a:pt x="76" y="78"/>
                    </a:cubicBezTo>
                    <a:cubicBezTo>
                      <a:pt x="76" y="78"/>
                      <a:pt x="76" y="78"/>
                      <a:pt x="76" y="78"/>
                    </a:cubicBezTo>
                    <a:cubicBezTo>
                      <a:pt x="75" y="77"/>
                      <a:pt x="75" y="77"/>
                      <a:pt x="74" y="76"/>
                    </a:cubicBezTo>
                    <a:cubicBezTo>
                      <a:pt x="73" y="75"/>
                      <a:pt x="72" y="75"/>
                      <a:pt x="70" y="74"/>
                    </a:cubicBezTo>
                    <a:cubicBezTo>
                      <a:pt x="68" y="73"/>
                      <a:pt x="67" y="72"/>
                      <a:pt x="65" y="72"/>
                    </a:cubicBezTo>
                    <a:cubicBezTo>
                      <a:pt x="62" y="71"/>
                      <a:pt x="60" y="70"/>
                      <a:pt x="58" y="70"/>
                    </a:cubicBezTo>
                    <a:cubicBezTo>
                      <a:pt x="57" y="69"/>
                      <a:pt x="56" y="69"/>
                      <a:pt x="55" y="69"/>
                    </a:cubicBezTo>
                    <a:cubicBezTo>
                      <a:pt x="54" y="68"/>
                      <a:pt x="53" y="68"/>
                      <a:pt x="52" y="68"/>
                    </a:cubicBezTo>
                    <a:cubicBezTo>
                      <a:pt x="52" y="68"/>
                      <a:pt x="52" y="68"/>
                      <a:pt x="52" y="68"/>
                    </a:cubicBezTo>
                    <a:cubicBezTo>
                      <a:pt x="52" y="67"/>
                      <a:pt x="52" y="67"/>
                      <a:pt x="51" y="67"/>
                    </a:cubicBezTo>
                    <a:cubicBezTo>
                      <a:pt x="51" y="66"/>
                      <a:pt x="51" y="66"/>
                      <a:pt x="51" y="65"/>
                    </a:cubicBezTo>
                    <a:cubicBezTo>
                      <a:pt x="50" y="64"/>
                      <a:pt x="50" y="62"/>
                      <a:pt x="49" y="61"/>
                    </a:cubicBezTo>
                    <a:cubicBezTo>
                      <a:pt x="49" y="61"/>
                      <a:pt x="49" y="60"/>
                      <a:pt x="49" y="60"/>
                    </a:cubicBezTo>
                    <a:cubicBezTo>
                      <a:pt x="48" y="58"/>
                      <a:pt x="47" y="55"/>
                      <a:pt x="46" y="53"/>
                    </a:cubicBezTo>
                    <a:cubicBezTo>
                      <a:pt x="44" y="50"/>
                      <a:pt x="43" y="47"/>
                      <a:pt x="41" y="44"/>
                    </a:cubicBezTo>
                    <a:cubicBezTo>
                      <a:pt x="40" y="42"/>
                      <a:pt x="39" y="41"/>
                      <a:pt x="38" y="39"/>
                    </a:cubicBezTo>
                    <a:cubicBezTo>
                      <a:pt x="38" y="38"/>
                      <a:pt x="37" y="37"/>
                      <a:pt x="37" y="37"/>
                    </a:cubicBezTo>
                    <a:cubicBezTo>
                      <a:pt x="36" y="36"/>
                      <a:pt x="35" y="35"/>
                      <a:pt x="35" y="34"/>
                    </a:cubicBezTo>
                    <a:cubicBezTo>
                      <a:pt x="35" y="33"/>
                      <a:pt x="34" y="33"/>
                      <a:pt x="34" y="33"/>
                    </a:cubicBezTo>
                    <a:cubicBezTo>
                      <a:pt x="34" y="33"/>
                      <a:pt x="34" y="33"/>
                      <a:pt x="34" y="33"/>
                    </a:cubicBezTo>
                    <a:cubicBezTo>
                      <a:pt x="34" y="33"/>
                      <a:pt x="34" y="32"/>
                      <a:pt x="33" y="32"/>
                    </a:cubicBezTo>
                    <a:cubicBezTo>
                      <a:pt x="33" y="32"/>
                      <a:pt x="33" y="31"/>
                      <a:pt x="33" y="31"/>
                    </a:cubicBezTo>
                    <a:cubicBezTo>
                      <a:pt x="32" y="30"/>
                      <a:pt x="32" y="30"/>
                      <a:pt x="32" y="29"/>
                    </a:cubicBezTo>
                    <a:cubicBezTo>
                      <a:pt x="32" y="29"/>
                      <a:pt x="31" y="29"/>
                      <a:pt x="31" y="29"/>
                    </a:cubicBezTo>
                    <a:cubicBezTo>
                      <a:pt x="32" y="28"/>
                      <a:pt x="31" y="27"/>
                      <a:pt x="30" y="27"/>
                    </a:cubicBezTo>
                    <a:cubicBezTo>
                      <a:pt x="30" y="26"/>
                      <a:pt x="29" y="26"/>
                      <a:pt x="29" y="25"/>
                    </a:cubicBezTo>
                    <a:cubicBezTo>
                      <a:pt x="28" y="25"/>
                      <a:pt x="28" y="24"/>
                      <a:pt x="28" y="24"/>
                    </a:cubicBezTo>
                    <a:cubicBezTo>
                      <a:pt x="27" y="23"/>
                      <a:pt x="27" y="22"/>
                      <a:pt x="26" y="21"/>
                    </a:cubicBezTo>
                    <a:cubicBezTo>
                      <a:pt x="26" y="21"/>
                      <a:pt x="26" y="21"/>
                      <a:pt x="26" y="20"/>
                    </a:cubicBezTo>
                    <a:cubicBezTo>
                      <a:pt x="26" y="20"/>
                      <a:pt x="25" y="20"/>
                      <a:pt x="25" y="19"/>
                    </a:cubicBezTo>
                    <a:cubicBezTo>
                      <a:pt x="25" y="19"/>
                      <a:pt x="25" y="19"/>
                      <a:pt x="24" y="18"/>
                    </a:cubicBezTo>
                    <a:cubicBezTo>
                      <a:pt x="24" y="18"/>
                      <a:pt x="24" y="18"/>
                      <a:pt x="24" y="18"/>
                    </a:cubicBezTo>
                    <a:cubicBezTo>
                      <a:pt x="24" y="18"/>
                      <a:pt x="24" y="18"/>
                      <a:pt x="24" y="18"/>
                    </a:cubicBezTo>
                    <a:cubicBezTo>
                      <a:pt x="24" y="18"/>
                      <a:pt x="24" y="17"/>
                      <a:pt x="23" y="17"/>
                    </a:cubicBezTo>
                    <a:cubicBezTo>
                      <a:pt x="23" y="16"/>
                      <a:pt x="22" y="15"/>
                      <a:pt x="21" y="14"/>
                    </a:cubicBezTo>
                    <a:cubicBezTo>
                      <a:pt x="21" y="14"/>
                      <a:pt x="21" y="14"/>
                      <a:pt x="20" y="14"/>
                    </a:cubicBezTo>
                    <a:cubicBezTo>
                      <a:pt x="20" y="13"/>
                      <a:pt x="19" y="11"/>
                      <a:pt x="18" y="10"/>
                    </a:cubicBezTo>
                    <a:cubicBezTo>
                      <a:pt x="17" y="10"/>
                      <a:pt x="16" y="9"/>
                      <a:pt x="16" y="9"/>
                    </a:cubicBezTo>
                    <a:cubicBezTo>
                      <a:pt x="15" y="8"/>
                      <a:pt x="14" y="8"/>
                      <a:pt x="14" y="7"/>
                    </a:cubicBezTo>
                    <a:cubicBezTo>
                      <a:pt x="14" y="7"/>
                      <a:pt x="13" y="7"/>
                      <a:pt x="13" y="6"/>
                    </a:cubicBezTo>
                    <a:cubicBezTo>
                      <a:pt x="13" y="6"/>
                      <a:pt x="13" y="6"/>
                      <a:pt x="13" y="6"/>
                    </a:cubicBezTo>
                    <a:cubicBezTo>
                      <a:pt x="13" y="6"/>
                      <a:pt x="13" y="6"/>
                      <a:pt x="13" y="6"/>
                    </a:cubicBezTo>
                    <a:cubicBezTo>
                      <a:pt x="12" y="6"/>
                      <a:pt x="11" y="5"/>
                      <a:pt x="11" y="5"/>
                    </a:cubicBezTo>
                    <a:cubicBezTo>
                      <a:pt x="10" y="4"/>
                      <a:pt x="10" y="4"/>
                      <a:pt x="10" y="3"/>
                    </a:cubicBezTo>
                    <a:cubicBezTo>
                      <a:pt x="9" y="3"/>
                      <a:pt x="9" y="3"/>
                      <a:pt x="9" y="3"/>
                    </a:cubicBezTo>
                    <a:cubicBezTo>
                      <a:pt x="9" y="3"/>
                      <a:pt x="9" y="3"/>
                      <a:pt x="9" y="2"/>
                    </a:cubicBezTo>
                    <a:cubicBezTo>
                      <a:pt x="9" y="2"/>
                      <a:pt x="8" y="2"/>
                      <a:pt x="8" y="2"/>
                    </a:cubicBezTo>
                    <a:cubicBezTo>
                      <a:pt x="8" y="2"/>
                      <a:pt x="8" y="2"/>
                      <a:pt x="8" y="2"/>
                    </a:cubicBezTo>
                    <a:cubicBezTo>
                      <a:pt x="8" y="2"/>
                      <a:pt x="8" y="2"/>
                      <a:pt x="8" y="2"/>
                    </a:cubicBezTo>
                    <a:cubicBezTo>
                      <a:pt x="6" y="0"/>
                      <a:pt x="4" y="0"/>
                      <a:pt x="2" y="0"/>
                    </a:cubicBezTo>
                    <a:cubicBezTo>
                      <a:pt x="2" y="0"/>
                      <a:pt x="1" y="0"/>
                      <a:pt x="1" y="1"/>
                    </a:cubicBezTo>
                    <a:cubicBezTo>
                      <a:pt x="1" y="1"/>
                      <a:pt x="1" y="1"/>
                      <a:pt x="1" y="1"/>
                    </a:cubicBezTo>
                    <a:cubicBezTo>
                      <a:pt x="0" y="2"/>
                      <a:pt x="0" y="2"/>
                      <a:pt x="1" y="3"/>
                    </a:cubicBezTo>
                    <a:cubicBezTo>
                      <a:pt x="2" y="4"/>
                      <a:pt x="3" y="5"/>
                      <a:pt x="5" y="6"/>
                    </a:cubicBezTo>
                    <a:cubicBezTo>
                      <a:pt x="5" y="7"/>
                      <a:pt x="6" y="7"/>
                      <a:pt x="7" y="8"/>
                    </a:cubicBezTo>
                    <a:cubicBezTo>
                      <a:pt x="7" y="8"/>
                      <a:pt x="8" y="9"/>
                      <a:pt x="8" y="9"/>
                    </a:cubicBezTo>
                    <a:cubicBezTo>
                      <a:pt x="8" y="9"/>
                      <a:pt x="8" y="9"/>
                      <a:pt x="8" y="10"/>
                    </a:cubicBezTo>
                    <a:cubicBezTo>
                      <a:pt x="9" y="10"/>
                      <a:pt x="9" y="10"/>
                      <a:pt x="9" y="10"/>
                    </a:cubicBezTo>
                    <a:cubicBezTo>
                      <a:pt x="10" y="11"/>
                      <a:pt x="11" y="12"/>
                      <a:pt x="12" y="14"/>
                    </a:cubicBezTo>
                    <a:cubicBezTo>
                      <a:pt x="14" y="15"/>
                      <a:pt x="15" y="17"/>
                      <a:pt x="16" y="18"/>
                    </a:cubicBezTo>
                    <a:cubicBezTo>
                      <a:pt x="16" y="18"/>
                      <a:pt x="16" y="18"/>
                      <a:pt x="16" y="18"/>
                    </a:cubicBezTo>
                    <a:cubicBezTo>
                      <a:pt x="17" y="19"/>
                      <a:pt x="18" y="20"/>
                      <a:pt x="19" y="21"/>
                    </a:cubicBezTo>
                    <a:cubicBezTo>
                      <a:pt x="19" y="21"/>
                      <a:pt x="19" y="22"/>
                      <a:pt x="20" y="22"/>
                    </a:cubicBezTo>
                    <a:cubicBezTo>
                      <a:pt x="20" y="22"/>
                      <a:pt x="20" y="23"/>
                      <a:pt x="21" y="23"/>
                    </a:cubicBezTo>
                    <a:cubicBezTo>
                      <a:pt x="21" y="24"/>
                      <a:pt x="22" y="25"/>
                      <a:pt x="23" y="26"/>
                    </a:cubicBezTo>
                    <a:cubicBezTo>
                      <a:pt x="24" y="27"/>
                      <a:pt x="25" y="28"/>
                      <a:pt x="26" y="29"/>
                    </a:cubicBezTo>
                    <a:cubicBezTo>
                      <a:pt x="28" y="31"/>
                      <a:pt x="30" y="34"/>
                      <a:pt x="32" y="36"/>
                    </a:cubicBezTo>
                    <a:cubicBezTo>
                      <a:pt x="33" y="37"/>
                      <a:pt x="34" y="38"/>
                      <a:pt x="35" y="39"/>
                    </a:cubicBezTo>
                    <a:cubicBezTo>
                      <a:pt x="36" y="40"/>
                      <a:pt x="37" y="42"/>
                      <a:pt x="38" y="43"/>
                    </a:cubicBezTo>
                    <a:cubicBezTo>
                      <a:pt x="38" y="43"/>
                      <a:pt x="38" y="43"/>
                      <a:pt x="38" y="44"/>
                    </a:cubicBezTo>
                    <a:cubicBezTo>
                      <a:pt x="39" y="46"/>
                      <a:pt x="41" y="47"/>
                      <a:pt x="41" y="49"/>
                    </a:cubicBezTo>
                    <a:cubicBezTo>
                      <a:pt x="43" y="52"/>
                      <a:pt x="44" y="55"/>
                      <a:pt x="45" y="58"/>
                    </a:cubicBezTo>
                    <a:cubicBezTo>
                      <a:pt x="46" y="59"/>
                      <a:pt x="46" y="60"/>
                      <a:pt x="47" y="61"/>
                    </a:cubicBezTo>
                    <a:cubicBezTo>
                      <a:pt x="47" y="62"/>
                      <a:pt x="47" y="62"/>
                      <a:pt x="47" y="62"/>
                    </a:cubicBezTo>
                    <a:cubicBezTo>
                      <a:pt x="48" y="64"/>
                      <a:pt x="48" y="65"/>
                      <a:pt x="49" y="66"/>
                    </a:cubicBezTo>
                    <a:cubicBezTo>
                      <a:pt x="49" y="67"/>
                      <a:pt x="49" y="67"/>
                      <a:pt x="49" y="68"/>
                    </a:cubicBezTo>
                    <a:cubicBezTo>
                      <a:pt x="49" y="68"/>
                      <a:pt x="49" y="68"/>
                      <a:pt x="49" y="69"/>
                    </a:cubicBezTo>
                    <a:cubicBezTo>
                      <a:pt x="50" y="70"/>
                      <a:pt x="50" y="70"/>
                      <a:pt x="49" y="70"/>
                    </a:cubicBezTo>
                    <a:cubicBezTo>
                      <a:pt x="49" y="70"/>
                      <a:pt x="49" y="71"/>
                      <a:pt x="49" y="71"/>
                    </a:cubicBezTo>
                    <a:cubicBezTo>
                      <a:pt x="49" y="71"/>
                      <a:pt x="49" y="71"/>
                      <a:pt x="49" y="71"/>
                    </a:cubicBezTo>
                    <a:cubicBezTo>
                      <a:pt x="49" y="71"/>
                      <a:pt x="49" y="71"/>
                      <a:pt x="49" y="71"/>
                    </a:cubicBezTo>
                    <a:cubicBezTo>
                      <a:pt x="49" y="71"/>
                      <a:pt x="49" y="70"/>
                      <a:pt x="49" y="70"/>
                    </a:cubicBezTo>
                    <a:cubicBezTo>
                      <a:pt x="47" y="70"/>
                      <a:pt x="46" y="71"/>
                      <a:pt x="47" y="72"/>
                    </a:cubicBezTo>
                    <a:cubicBezTo>
                      <a:pt x="46" y="73"/>
                      <a:pt x="46" y="74"/>
                      <a:pt x="46" y="74"/>
                    </a:cubicBezTo>
                    <a:cubicBezTo>
                      <a:pt x="45" y="75"/>
                      <a:pt x="45" y="76"/>
                      <a:pt x="44" y="77"/>
                    </a:cubicBezTo>
                    <a:cubicBezTo>
                      <a:pt x="44" y="77"/>
                      <a:pt x="44" y="77"/>
                      <a:pt x="44" y="78"/>
                    </a:cubicBezTo>
                    <a:cubicBezTo>
                      <a:pt x="42" y="79"/>
                      <a:pt x="41" y="80"/>
                      <a:pt x="40" y="82"/>
                    </a:cubicBezTo>
                    <a:cubicBezTo>
                      <a:pt x="39" y="83"/>
                      <a:pt x="37" y="84"/>
                      <a:pt x="36" y="85"/>
                    </a:cubicBezTo>
                    <a:cubicBezTo>
                      <a:pt x="36" y="85"/>
                      <a:pt x="35" y="86"/>
                      <a:pt x="34" y="86"/>
                    </a:cubicBezTo>
                    <a:cubicBezTo>
                      <a:pt x="34" y="87"/>
                      <a:pt x="33" y="87"/>
                      <a:pt x="32" y="88"/>
                    </a:cubicBezTo>
                    <a:cubicBezTo>
                      <a:pt x="31" y="89"/>
                      <a:pt x="30" y="90"/>
                      <a:pt x="30" y="91"/>
                    </a:cubicBezTo>
                    <a:cubicBezTo>
                      <a:pt x="29" y="93"/>
                      <a:pt x="28" y="94"/>
                      <a:pt x="28" y="96"/>
                    </a:cubicBezTo>
                    <a:cubicBezTo>
                      <a:pt x="27" y="97"/>
                      <a:pt x="27" y="97"/>
                      <a:pt x="27" y="98"/>
                    </a:cubicBezTo>
                    <a:cubicBezTo>
                      <a:pt x="27" y="99"/>
                      <a:pt x="26" y="100"/>
                      <a:pt x="27" y="102"/>
                    </a:cubicBezTo>
                    <a:cubicBezTo>
                      <a:pt x="27" y="103"/>
                      <a:pt x="27" y="104"/>
                      <a:pt x="27" y="106"/>
                    </a:cubicBezTo>
                    <a:cubicBezTo>
                      <a:pt x="27" y="106"/>
                      <a:pt x="28" y="106"/>
                      <a:pt x="28" y="107"/>
                    </a:cubicBezTo>
                    <a:cubicBezTo>
                      <a:pt x="28" y="108"/>
                      <a:pt x="30" y="109"/>
                      <a:pt x="32" y="109"/>
                    </a:cubicBezTo>
                    <a:cubicBezTo>
                      <a:pt x="33" y="109"/>
                      <a:pt x="34" y="108"/>
                      <a:pt x="34" y="108"/>
                    </a:cubicBezTo>
                    <a:cubicBezTo>
                      <a:pt x="35" y="108"/>
                      <a:pt x="36" y="107"/>
                      <a:pt x="37" y="106"/>
                    </a:cubicBezTo>
                    <a:cubicBezTo>
                      <a:pt x="38" y="106"/>
                      <a:pt x="38" y="106"/>
                      <a:pt x="39" y="105"/>
                    </a:cubicBezTo>
                    <a:cubicBezTo>
                      <a:pt x="39" y="105"/>
                      <a:pt x="39" y="105"/>
                      <a:pt x="39" y="105"/>
                    </a:cubicBezTo>
                    <a:cubicBezTo>
                      <a:pt x="40" y="104"/>
                      <a:pt x="40" y="104"/>
                      <a:pt x="41" y="103"/>
                    </a:cubicBezTo>
                    <a:cubicBezTo>
                      <a:pt x="42" y="102"/>
                      <a:pt x="43" y="101"/>
                      <a:pt x="44" y="100"/>
                    </a:cubicBezTo>
                    <a:cubicBezTo>
                      <a:pt x="44" y="99"/>
                      <a:pt x="45" y="98"/>
                      <a:pt x="45" y="96"/>
                    </a:cubicBezTo>
                    <a:cubicBezTo>
                      <a:pt x="46" y="96"/>
                      <a:pt x="46" y="96"/>
                      <a:pt x="46" y="95"/>
                    </a:cubicBezTo>
                    <a:cubicBezTo>
                      <a:pt x="46" y="95"/>
                      <a:pt x="47" y="95"/>
                      <a:pt x="47" y="94"/>
                    </a:cubicBezTo>
                    <a:cubicBezTo>
                      <a:pt x="47" y="93"/>
                      <a:pt x="48" y="92"/>
                      <a:pt x="48" y="90"/>
                    </a:cubicBezTo>
                    <a:cubicBezTo>
                      <a:pt x="49" y="90"/>
                      <a:pt x="49" y="89"/>
                      <a:pt x="49" y="89"/>
                    </a:cubicBezTo>
                    <a:cubicBezTo>
                      <a:pt x="49" y="88"/>
                      <a:pt x="50" y="87"/>
                      <a:pt x="50" y="87"/>
                    </a:cubicBezTo>
                    <a:cubicBezTo>
                      <a:pt x="50" y="86"/>
                      <a:pt x="50" y="86"/>
                      <a:pt x="50" y="86"/>
                    </a:cubicBezTo>
                    <a:cubicBezTo>
                      <a:pt x="50" y="84"/>
                      <a:pt x="50" y="82"/>
                      <a:pt x="51" y="81"/>
                    </a:cubicBezTo>
                    <a:cubicBezTo>
                      <a:pt x="51" y="80"/>
                      <a:pt x="51" y="80"/>
                      <a:pt x="51" y="80"/>
                    </a:cubicBezTo>
                    <a:cubicBezTo>
                      <a:pt x="51" y="79"/>
                      <a:pt x="51" y="78"/>
                      <a:pt x="51" y="76"/>
                    </a:cubicBezTo>
                    <a:cubicBezTo>
                      <a:pt x="51" y="76"/>
                      <a:pt x="51" y="75"/>
                      <a:pt x="51" y="74"/>
                    </a:cubicBezTo>
                    <a:cubicBezTo>
                      <a:pt x="52" y="76"/>
                      <a:pt x="52" y="77"/>
                      <a:pt x="52" y="79"/>
                    </a:cubicBezTo>
                    <a:cubicBezTo>
                      <a:pt x="53" y="81"/>
                      <a:pt x="53" y="83"/>
                      <a:pt x="54" y="84"/>
                    </a:cubicBezTo>
                    <a:cubicBezTo>
                      <a:pt x="54" y="85"/>
                      <a:pt x="54" y="85"/>
                      <a:pt x="54" y="86"/>
                    </a:cubicBezTo>
                    <a:cubicBezTo>
                      <a:pt x="54" y="86"/>
                      <a:pt x="54" y="87"/>
                      <a:pt x="54" y="87"/>
                    </a:cubicBezTo>
                    <a:cubicBezTo>
                      <a:pt x="54" y="89"/>
                      <a:pt x="54" y="90"/>
                      <a:pt x="55" y="91"/>
                    </a:cubicBezTo>
                    <a:cubicBezTo>
                      <a:pt x="55" y="91"/>
                      <a:pt x="55" y="91"/>
                      <a:pt x="55" y="91"/>
                    </a:cubicBezTo>
                    <a:cubicBezTo>
                      <a:pt x="55" y="91"/>
                      <a:pt x="55" y="91"/>
                      <a:pt x="55" y="91"/>
                    </a:cubicBezTo>
                    <a:cubicBezTo>
                      <a:pt x="55" y="91"/>
                      <a:pt x="55" y="91"/>
                      <a:pt x="55" y="91"/>
                    </a:cubicBezTo>
                    <a:cubicBezTo>
                      <a:pt x="55" y="92"/>
                      <a:pt x="55" y="92"/>
                      <a:pt x="55" y="93"/>
                    </a:cubicBezTo>
                    <a:cubicBezTo>
                      <a:pt x="55" y="93"/>
                      <a:pt x="55" y="93"/>
                      <a:pt x="55" y="93"/>
                    </a:cubicBezTo>
                    <a:cubicBezTo>
                      <a:pt x="55" y="94"/>
                      <a:pt x="55" y="95"/>
                      <a:pt x="55" y="96"/>
                    </a:cubicBezTo>
                    <a:cubicBezTo>
                      <a:pt x="55" y="96"/>
                      <a:pt x="55" y="96"/>
                      <a:pt x="55" y="97"/>
                    </a:cubicBezTo>
                    <a:cubicBezTo>
                      <a:pt x="55" y="98"/>
                      <a:pt x="54" y="99"/>
                      <a:pt x="54" y="100"/>
                    </a:cubicBezTo>
                    <a:cubicBezTo>
                      <a:pt x="54" y="101"/>
                      <a:pt x="53" y="102"/>
                      <a:pt x="52" y="103"/>
                    </a:cubicBezTo>
                    <a:cubicBezTo>
                      <a:pt x="52" y="103"/>
                      <a:pt x="51" y="104"/>
                      <a:pt x="51" y="105"/>
                    </a:cubicBezTo>
                    <a:cubicBezTo>
                      <a:pt x="50" y="106"/>
                      <a:pt x="49" y="107"/>
                      <a:pt x="48" y="108"/>
                    </a:cubicBezTo>
                    <a:cubicBezTo>
                      <a:pt x="48" y="109"/>
                      <a:pt x="47" y="109"/>
                      <a:pt x="47" y="110"/>
                    </a:cubicBezTo>
                    <a:cubicBezTo>
                      <a:pt x="47" y="110"/>
                      <a:pt x="46" y="111"/>
                      <a:pt x="45" y="112"/>
                    </a:cubicBezTo>
                    <a:cubicBezTo>
                      <a:pt x="44" y="112"/>
                      <a:pt x="44" y="113"/>
                      <a:pt x="44" y="114"/>
                    </a:cubicBezTo>
                    <a:cubicBezTo>
                      <a:pt x="43" y="114"/>
                      <a:pt x="43" y="115"/>
                      <a:pt x="42" y="116"/>
                    </a:cubicBezTo>
                    <a:cubicBezTo>
                      <a:pt x="41" y="117"/>
                      <a:pt x="41" y="119"/>
                      <a:pt x="40" y="120"/>
                    </a:cubicBezTo>
                    <a:cubicBezTo>
                      <a:pt x="39" y="121"/>
                      <a:pt x="39" y="123"/>
                      <a:pt x="39" y="124"/>
                    </a:cubicBezTo>
                    <a:cubicBezTo>
                      <a:pt x="40" y="125"/>
                      <a:pt x="41" y="126"/>
                      <a:pt x="42" y="128"/>
                    </a:cubicBezTo>
                    <a:cubicBezTo>
                      <a:pt x="42" y="128"/>
                      <a:pt x="42" y="129"/>
                      <a:pt x="42" y="129"/>
                    </a:cubicBezTo>
                    <a:cubicBezTo>
                      <a:pt x="43" y="129"/>
                      <a:pt x="43" y="130"/>
                      <a:pt x="44" y="130"/>
                    </a:cubicBezTo>
                    <a:cubicBezTo>
                      <a:pt x="45" y="130"/>
                      <a:pt x="47" y="130"/>
                      <a:pt x="48" y="129"/>
                    </a:cubicBezTo>
                    <a:cubicBezTo>
                      <a:pt x="48" y="128"/>
                      <a:pt x="50" y="128"/>
                      <a:pt x="50" y="127"/>
                    </a:cubicBezTo>
                    <a:cubicBezTo>
                      <a:pt x="50" y="127"/>
                      <a:pt x="51" y="126"/>
                      <a:pt x="52" y="126"/>
                    </a:cubicBezTo>
                    <a:cubicBezTo>
                      <a:pt x="52" y="126"/>
                      <a:pt x="52" y="125"/>
                      <a:pt x="52" y="125"/>
                    </a:cubicBezTo>
                    <a:cubicBezTo>
                      <a:pt x="53" y="124"/>
                      <a:pt x="54" y="123"/>
                      <a:pt x="55" y="121"/>
                    </a:cubicBezTo>
                    <a:cubicBezTo>
                      <a:pt x="55" y="121"/>
                      <a:pt x="55" y="120"/>
                      <a:pt x="56" y="120"/>
                    </a:cubicBezTo>
                    <a:cubicBezTo>
                      <a:pt x="56" y="119"/>
                      <a:pt x="56" y="119"/>
                      <a:pt x="56" y="118"/>
                    </a:cubicBezTo>
                    <a:cubicBezTo>
                      <a:pt x="56" y="118"/>
                      <a:pt x="56" y="118"/>
                      <a:pt x="56" y="118"/>
                    </a:cubicBezTo>
                    <a:cubicBezTo>
                      <a:pt x="56" y="118"/>
                      <a:pt x="56" y="118"/>
                      <a:pt x="56" y="119"/>
                    </a:cubicBezTo>
                    <a:cubicBezTo>
                      <a:pt x="56" y="119"/>
                      <a:pt x="56" y="120"/>
                      <a:pt x="56" y="121"/>
                    </a:cubicBezTo>
                    <a:cubicBezTo>
                      <a:pt x="56" y="122"/>
                      <a:pt x="56" y="123"/>
                      <a:pt x="56" y="124"/>
                    </a:cubicBezTo>
                    <a:cubicBezTo>
                      <a:pt x="56" y="124"/>
                      <a:pt x="56" y="124"/>
                      <a:pt x="56" y="124"/>
                    </a:cubicBezTo>
                    <a:cubicBezTo>
                      <a:pt x="56" y="125"/>
                      <a:pt x="56" y="126"/>
                      <a:pt x="56" y="127"/>
                    </a:cubicBezTo>
                    <a:cubicBezTo>
                      <a:pt x="55" y="128"/>
                      <a:pt x="55" y="128"/>
                      <a:pt x="55" y="128"/>
                    </a:cubicBezTo>
                    <a:cubicBezTo>
                      <a:pt x="55" y="129"/>
                      <a:pt x="55" y="129"/>
                      <a:pt x="55" y="130"/>
                    </a:cubicBezTo>
                    <a:cubicBezTo>
                      <a:pt x="54" y="131"/>
                      <a:pt x="54" y="131"/>
                      <a:pt x="54" y="132"/>
                    </a:cubicBezTo>
                    <a:cubicBezTo>
                      <a:pt x="53" y="132"/>
                      <a:pt x="53" y="133"/>
                      <a:pt x="52" y="134"/>
                    </a:cubicBezTo>
                    <a:cubicBezTo>
                      <a:pt x="51" y="135"/>
                      <a:pt x="49" y="136"/>
                      <a:pt x="48" y="137"/>
                    </a:cubicBezTo>
                    <a:cubicBezTo>
                      <a:pt x="47" y="138"/>
                      <a:pt x="46" y="139"/>
                      <a:pt x="45" y="140"/>
                    </a:cubicBezTo>
                    <a:cubicBezTo>
                      <a:pt x="45" y="141"/>
                      <a:pt x="44" y="142"/>
                      <a:pt x="43" y="142"/>
                    </a:cubicBezTo>
                    <a:cubicBezTo>
                      <a:pt x="43" y="142"/>
                      <a:pt x="43" y="143"/>
                      <a:pt x="43" y="143"/>
                    </a:cubicBezTo>
                    <a:cubicBezTo>
                      <a:pt x="43" y="143"/>
                      <a:pt x="42" y="144"/>
                      <a:pt x="42" y="144"/>
                    </a:cubicBezTo>
                    <a:cubicBezTo>
                      <a:pt x="42" y="144"/>
                      <a:pt x="42" y="144"/>
                      <a:pt x="42" y="144"/>
                    </a:cubicBezTo>
                    <a:cubicBezTo>
                      <a:pt x="40" y="145"/>
                      <a:pt x="39" y="148"/>
                      <a:pt x="40" y="150"/>
                    </a:cubicBezTo>
                    <a:cubicBezTo>
                      <a:pt x="41" y="151"/>
                      <a:pt x="41" y="151"/>
                      <a:pt x="42" y="152"/>
                    </a:cubicBezTo>
                    <a:cubicBezTo>
                      <a:pt x="43" y="152"/>
                      <a:pt x="44" y="153"/>
                      <a:pt x="46" y="152"/>
                    </a:cubicBezTo>
                    <a:cubicBezTo>
                      <a:pt x="47" y="152"/>
                      <a:pt x="47" y="152"/>
                      <a:pt x="48" y="151"/>
                    </a:cubicBezTo>
                    <a:cubicBezTo>
                      <a:pt x="48" y="151"/>
                      <a:pt x="49" y="151"/>
                      <a:pt x="49" y="151"/>
                    </a:cubicBezTo>
                    <a:cubicBezTo>
                      <a:pt x="50" y="150"/>
                      <a:pt x="50" y="150"/>
                      <a:pt x="51" y="150"/>
                    </a:cubicBezTo>
                    <a:cubicBezTo>
                      <a:pt x="52" y="150"/>
                      <a:pt x="53" y="150"/>
                      <a:pt x="53" y="149"/>
                    </a:cubicBezTo>
                    <a:cubicBezTo>
                      <a:pt x="54" y="149"/>
                      <a:pt x="53" y="149"/>
                      <a:pt x="54" y="149"/>
                    </a:cubicBezTo>
                    <a:cubicBezTo>
                      <a:pt x="53" y="150"/>
                      <a:pt x="53" y="151"/>
                      <a:pt x="53" y="151"/>
                    </a:cubicBezTo>
                    <a:cubicBezTo>
                      <a:pt x="53" y="152"/>
                      <a:pt x="53" y="154"/>
                      <a:pt x="53" y="155"/>
                    </a:cubicBezTo>
                    <a:cubicBezTo>
                      <a:pt x="53" y="155"/>
                      <a:pt x="53" y="155"/>
                      <a:pt x="53" y="155"/>
                    </a:cubicBezTo>
                    <a:cubicBezTo>
                      <a:pt x="53" y="155"/>
                      <a:pt x="53" y="155"/>
                      <a:pt x="53" y="155"/>
                    </a:cubicBezTo>
                    <a:cubicBezTo>
                      <a:pt x="53" y="156"/>
                      <a:pt x="52" y="156"/>
                      <a:pt x="52" y="157"/>
                    </a:cubicBezTo>
                    <a:cubicBezTo>
                      <a:pt x="52" y="157"/>
                      <a:pt x="52" y="157"/>
                      <a:pt x="52" y="157"/>
                    </a:cubicBezTo>
                    <a:cubicBezTo>
                      <a:pt x="51" y="157"/>
                      <a:pt x="50" y="158"/>
                      <a:pt x="50" y="159"/>
                    </a:cubicBezTo>
                    <a:cubicBezTo>
                      <a:pt x="48" y="161"/>
                      <a:pt x="45" y="163"/>
                      <a:pt x="43" y="164"/>
                    </a:cubicBezTo>
                    <a:cubicBezTo>
                      <a:pt x="42" y="165"/>
                      <a:pt x="41" y="165"/>
                      <a:pt x="40" y="166"/>
                    </a:cubicBezTo>
                    <a:cubicBezTo>
                      <a:pt x="38" y="166"/>
                      <a:pt x="37" y="167"/>
                      <a:pt x="36" y="169"/>
                    </a:cubicBezTo>
                    <a:cubicBezTo>
                      <a:pt x="35" y="170"/>
                      <a:pt x="34" y="171"/>
                      <a:pt x="33" y="172"/>
                    </a:cubicBezTo>
                    <a:cubicBezTo>
                      <a:pt x="32" y="175"/>
                      <a:pt x="33" y="177"/>
                      <a:pt x="35" y="179"/>
                    </a:cubicBezTo>
                    <a:cubicBezTo>
                      <a:pt x="35" y="179"/>
                      <a:pt x="35" y="179"/>
                      <a:pt x="35" y="180"/>
                    </a:cubicBezTo>
                    <a:cubicBezTo>
                      <a:pt x="36" y="181"/>
                      <a:pt x="38" y="181"/>
                      <a:pt x="39" y="180"/>
                    </a:cubicBezTo>
                    <a:cubicBezTo>
                      <a:pt x="40" y="179"/>
                      <a:pt x="41" y="178"/>
                      <a:pt x="42" y="177"/>
                    </a:cubicBezTo>
                    <a:cubicBezTo>
                      <a:pt x="42" y="177"/>
                      <a:pt x="42" y="177"/>
                      <a:pt x="42" y="177"/>
                    </a:cubicBezTo>
                    <a:cubicBezTo>
                      <a:pt x="44" y="176"/>
                      <a:pt x="45" y="175"/>
                      <a:pt x="45" y="174"/>
                    </a:cubicBezTo>
                    <a:cubicBezTo>
                      <a:pt x="46" y="173"/>
                      <a:pt x="46" y="173"/>
                      <a:pt x="47" y="172"/>
                    </a:cubicBezTo>
                    <a:cubicBezTo>
                      <a:pt x="47" y="171"/>
                      <a:pt x="47" y="170"/>
                      <a:pt x="47" y="169"/>
                    </a:cubicBezTo>
                    <a:cubicBezTo>
                      <a:pt x="47" y="169"/>
                      <a:pt x="47" y="168"/>
                      <a:pt x="47" y="168"/>
                    </a:cubicBezTo>
                    <a:cubicBezTo>
                      <a:pt x="48" y="167"/>
                      <a:pt x="49" y="166"/>
                      <a:pt x="50" y="165"/>
                    </a:cubicBezTo>
                    <a:cubicBezTo>
                      <a:pt x="50" y="164"/>
                      <a:pt x="51" y="164"/>
                      <a:pt x="51" y="162"/>
                    </a:cubicBezTo>
                    <a:cubicBezTo>
                      <a:pt x="50" y="162"/>
                      <a:pt x="51" y="162"/>
                      <a:pt x="51" y="161"/>
                    </a:cubicBezTo>
                    <a:cubicBezTo>
                      <a:pt x="51" y="162"/>
                      <a:pt x="51" y="162"/>
                      <a:pt x="51" y="162"/>
                    </a:cubicBezTo>
                    <a:cubicBezTo>
                      <a:pt x="51" y="164"/>
                      <a:pt x="50" y="166"/>
                      <a:pt x="50" y="168"/>
                    </a:cubicBezTo>
                    <a:cubicBezTo>
                      <a:pt x="50" y="169"/>
                      <a:pt x="49" y="170"/>
                      <a:pt x="49" y="171"/>
                    </a:cubicBezTo>
                    <a:cubicBezTo>
                      <a:pt x="49" y="172"/>
                      <a:pt x="48" y="173"/>
                      <a:pt x="48" y="175"/>
                    </a:cubicBezTo>
                    <a:cubicBezTo>
                      <a:pt x="47" y="176"/>
                      <a:pt x="47" y="177"/>
                      <a:pt x="47" y="177"/>
                    </a:cubicBezTo>
                    <a:cubicBezTo>
                      <a:pt x="47" y="178"/>
                      <a:pt x="46" y="179"/>
                      <a:pt x="46" y="180"/>
                    </a:cubicBezTo>
                    <a:cubicBezTo>
                      <a:pt x="45" y="181"/>
                      <a:pt x="45" y="183"/>
                      <a:pt x="44" y="184"/>
                    </a:cubicBezTo>
                    <a:cubicBezTo>
                      <a:pt x="44" y="185"/>
                      <a:pt x="43" y="186"/>
                      <a:pt x="43" y="188"/>
                    </a:cubicBezTo>
                    <a:cubicBezTo>
                      <a:pt x="43" y="188"/>
                      <a:pt x="43" y="189"/>
                      <a:pt x="43" y="189"/>
                    </a:cubicBezTo>
                    <a:cubicBezTo>
                      <a:pt x="43" y="189"/>
                      <a:pt x="43" y="190"/>
                      <a:pt x="43" y="190"/>
                    </a:cubicBezTo>
                    <a:cubicBezTo>
                      <a:pt x="42" y="190"/>
                      <a:pt x="42" y="190"/>
                      <a:pt x="42" y="190"/>
                    </a:cubicBezTo>
                    <a:cubicBezTo>
                      <a:pt x="42" y="190"/>
                      <a:pt x="42" y="190"/>
                      <a:pt x="42" y="190"/>
                    </a:cubicBezTo>
                    <a:cubicBezTo>
                      <a:pt x="42" y="190"/>
                      <a:pt x="42" y="190"/>
                      <a:pt x="42" y="191"/>
                    </a:cubicBezTo>
                    <a:cubicBezTo>
                      <a:pt x="42" y="191"/>
                      <a:pt x="41" y="191"/>
                      <a:pt x="41" y="191"/>
                    </a:cubicBezTo>
                    <a:cubicBezTo>
                      <a:pt x="40" y="192"/>
                      <a:pt x="40" y="193"/>
                      <a:pt x="39" y="194"/>
                    </a:cubicBezTo>
                    <a:cubicBezTo>
                      <a:pt x="39" y="194"/>
                      <a:pt x="39" y="194"/>
                      <a:pt x="39" y="194"/>
                    </a:cubicBezTo>
                    <a:cubicBezTo>
                      <a:pt x="38" y="194"/>
                      <a:pt x="38" y="194"/>
                      <a:pt x="38" y="194"/>
                    </a:cubicBezTo>
                    <a:cubicBezTo>
                      <a:pt x="38" y="194"/>
                      <a:pt x="38" y="194"/>
                      <a:pt x="38" y="194"/>
                    </a:cubicBezTo>
                    <a:cubicBezTo>
                      <a:pt x="37" y="194"/>
                      <a:pt x="37" y="194"/>
                      <a:pt x="37" y="194"/>
                    </a:cubicBezTo>
                    <a:cubicBezTo>
                      <a:pt x="36" y="195"/>
                      <a:pt x="35" y="196"/>
                      <a:pt x="34" y="196"/>
                    </a:cubicBezTo>
                    <a:cubicBezTo>
                      <a:pt x="33" y="197"/>
                      <a:pt x="33" y="198"/>
                      <a:pt x="32" y="200"/>
                    </a:cubicBezTo>
                    <a:cubicBezTo>
                      <a:pt x="32" y="201"/>
                      <a:pt x="31" y="202"/>
                      <a:pt x="31" y="203"/>
                    </a:cubicBezTo>
                    <a:cubicBezTo>
                      <a:pt x="31" y="204"/>
                      <a:pt x="30" y="205"/>
                      <a:pt x="30" y="206"/>
                    </a:cubicBezTo>
                    <a:cubicBezTo>
                      <a:pt x="30" y="208"/>
                      <a:pt x="29" y="211"/>
                      <a:pt x="30" y="214"/>
                    </a:cubicBezTo>
                    <a:cubicBezTo>
                      <a:pt x="31" y="215"/>
                      <a:pt x="32" y="215"/>
                      <a:pt x="33" y="215"/>
                    </a:cubicBezTo>
                    <a:cubicBezTo>
                      <a:pt x="34" y="215"/>
                      <a:pt x="34" y="216"/>
                      <a:pt x="35" y="215"/>
                    </a:cubicBezTo>
                    <a:cubicBezTo>
                      <a:pt x="36" y="215"/>
                      <a:pt x="36" y="215"/>
                      <a:pt x="37" y="214"/>
                    </a:cubicBezTo>
                    <a:cubicBezTo>
                      <a:pt x="37" y="213"/>
                      <a:pt x="38" y="212"/>
                      <a:pt x="39" y="212"/>
                    </a:cubicBezTo>
                    <a:cubicBezTo>
                      <a:pt x="39" y="210"/>
                      <a:pt x="40" y="208"/>
                      <a:pt x="41" y="207"/>
                    </a:cubicBezTo>
                    <a:cubicBezTo>
                      <a:pt x="42" y="204"/>
                      <a:pt x="42" y="202"/>
                      <a:pt x="42" y="200"/>
                    </a:cubicBezTo>
                    <a:cubicBezTo>
                      <a:pt x="42" y="199"/>
                      <a:pt x="42" y="199"/>
                      <a:pt x="42" y="198"/>
                    </a:cubicBezTo>
                    <a:cubicBezTo>
                      <a:pt x="43" y="196"/>
                      <a:pt x="44" y="195"/>
                      <a:pt x="44" y="193"/>
                    </a:cubicBezTo>
                    <a:cubicBezTo>
                      <a:pt x="45" y="192"/>
                      <a:pt x="45" y="190"/>
                      <a:pt x="46" y="189"/>
                    </a:cubicBezTo>
                    <a:cubicBezTo>
                      <a:pt x="46" y="189"/>
                      <a:pt x="46" y="188"/>
                      <a:pt x="46" y="188"/>
                    </a:cubicBezTo>
                    <a:cubicBezTo>
                      <a:pt x="47" y="185"/>
                      <a:pt x="48" y="182"/>
                      <a:pt x="49" y="179"/>
                    </a:cubicBezTo>
                    <a:cubicBezTo>
                      <a:pt x="50" y="178"/>
                      <a:pt x="51" y="176"/>
                      <a:pt x="51" y="175"/>
                    </a:cubicBezTo>
                    <a:cubicBezTo>
                      <a:pt x="51" y="176"/>
                      <a:pt x="52" y="179"/>
                      <a:pt x="52" y="181"/>
                    </a:cubicBezTo>
                    <a:cubicBezTo>
                      <a:pt x="53" y="182"/>
                      <a:pt x="53" y="183"/>
                      <a:pt x="53" y="185"/>
                    </a:cubicBezTo>
                    <a:cubicBezTo>
                      <a:pt x="54" y="185"/>
                      <a:pt x="54" y="186"/>
                      <a:pt x="54" y="187"/>
                    </a:cubicBezTo>
                    <a:cubicBezTo>
                      <a:pt x="54" y="187"/>
                      <a:pt x="54" y="187"/>
                      <a:pt x="54" y="187"/>
                    </a:cubicBezTo>
                    <a:cubicBezTo>
                      <a:pt x="55" y="188"/>
                      <a:pt x="56" y="189"/>
                      <a:pt x="57" y="189"/>
                    </a:cubicBezTo>
                    <a:cubicBezTo>
                      <a:pt x="57" y="190"/>
                      <a:pt x="58" y="190"/>
                      <a:pt x="58" y="190"/>
                    </a:cubicBezTo>
                    <a:cubicBezTo>
                      <a:pt x="60" y="191"/>
                      <a:pt x="63" y="189"/>
                      <a:pt x="63" y="187"/>
                    </a:cubicBezTo>
                    <a:cubicBezTo>
                      <a:pt x="63" y="187"/>
                      <a:pt x="63" y="186"/>
                      <a:pt x="63" y="185"/>
                    </a:cubicBezTo>
                    <a:cubicBezTo>
                      <a:pt x="63" y="184"/>
                      <a:pt x="62" y="182"/>
                      <a:pt x="62" y="181"/>
                    </a:cubicBezTo>
                    <a:cubicBezTo>
                      <a:pt x="62" y="181"/>
                      <a:pt x="62" y="181"/>
                      <a:pt x="61" y="181"/>
                    </a:cubicBezTo>
                    <a:cubicBezTo>
                      <a:pt x="61" y="181"/>
                      <a:pt x="61" y="181"/>
                      <a:pt x="61" y="181"/>
                    </a:cubicBezTo>
                    <a:cubicBezTo>
                      <a:pt x="61" y="181"/>
                      <a:pt x="61" y="181"/>
                      <a:pt x="61" y="181"/>
                    </a:cubicBezTo>
                    <a:cubicBezTo>
                      <a:pt x="62" y="181"/>
                      <a:pt x="62" y="181"/>
                      <a:pt x="62" y="181"/>
                    </a:cubicBezTo>
                    <a:cubicBezTo>
                      <a:pt x="62" y="180"/>
                      <a:pt x="62" y="180"/>
                      <a:pt x="62" y="179"/>
                    </a:cubicBezTo>
                    <a:cubicBezTo>
                      <a:pt x="62" y="177"/>
                      <a:pt x="61" y="176"/>
                      <a:pt x="61" y="174"/>
                    </a:cubicBezTo>
                    <a:cubicBezTo>
                      <a:pt x="61" y="174"/>
                      <a:pt x="60" y="173"/>
                      <a:pt x="60" y="172"/>
                    </a:cubicBezTo>
                    <a:cubicBezTo>
                      <a:pt x="60" y="172"/>
                      <a:pt x="60" y="172"/>
                      <a:pt x="60" y="171"/>
                    </a:cubicBezTo>
                    <a:cubicBezTo>
                      <a:pt x="59" y="169"/>
                      <a:pt x="59" y="167"/>
                      <a:pt x="58" y="166"/>
                    </a:cubicBezTo>
                    <a:cubicBezTo>
                      <a:pt x="57" y="166"/>
                      <a:pt x="57" y="165"/>
                      <a:pt x="57" y="165"/>
                    </a:cubicBezTo>
                    <a:cubicBezTo>
                      <a:pt x="57" y="165"/>
                      <a:pt x="57" y="164"/>
                      <a:pt x="57" y="164"/>
                    </a:cubicBezTo>
                    <a:cubicBezTo>
                      <a:pt x="56" y="163"/>
                      <a:pt x="56" y="162"/>
                      <a:pt x="56" y="162"/>
                    </a:cubicBezTo>
                    <a:cubicBezTo>
                      <a:pt x="55" y="161"/>
                      <a:pt x="55" y="161"/>
                      <a:pt x="55" y="160"/>
                    </a:cubicBezTo>
                    <a:cubicBezTo>
                      <a:pt x="55" y="160"/>
                      <a:pt x="55" y="159"/>
                      <a:pt x="55" y="158"/>
                    </a:cubicBezTo>
                    <a:cubicBezTo>
                      <a:pt x="55" y="158"/>
                      <a:pt x="56" y="157"/>
                      <a:pt x="56" y="156"/>
                    </a:cubicBezTo>
                    <a:cubicBezTo>
                      <a:pt x="56" y="156"/>
                      <a:pt x="56" y="156"/>
                      <a:pt x="56" y="156"/>
                    </a:cubicBezTo>
                    <a:cubicBezTo>
                      <a:pt x="56" y="154"/>
                      <a:pt x="56" y="153"/>
                      <a:pt x="56" y="151"/>
                    </a:cubicBezTo>
                    <a:cubicBezTo>
                      <a:pt x="56" y="151"/>
                      <a:pt x="57" y="151"/>
                      <a:pt x="57" y="150"/>
                    </a:cubicBezTo>
                    <a:cubicBezTo>
                      <a:pt x="57" y="150"/>
                      <a:pt x="57" y="149"/>
                      <a:pt x="57" y="148"/>
                    </a:cubicBezTo>
                    <a:cubicBezTo>
                      <a:pt x="57" y="147"/>
                      <a:pt x="58" y="146"/>
                      <a:pt x="58" y="145"/>
                    </a:cubicBezTo>
                    <a:cubicBezTo>
                      <a:pt x="58" y="145"/>
                      <a:pt x="58" y="145"/>
                      <a:pt x="58" y="145"/>
                    </a:cubicBezTo>
                    <a:cubicBezTo>
                      <a:pt x="59" y="146"/>
                      <a:pt x="59" y="147"/>
                      <a:pt x="60" y="149"/>
                    </a:cubicBezTo>
                    <a:cubicBezTo>
                      <a:pt x="60" y="150"/>
                      <a:pt x="61" y="151"/>
                      <a:pt x="61" y="152"/>
                    </a:cubicBezTo>
                    <a:cubicBezTo>
                      <a:pt x="62" y="154"/>
                      <a:pt x="62" y="155"/>
                      <a:pt x="63" y="157"/>
                    </a:cubicBezTo>
                    <a:cubicBezTo>
                      <a:pt x="63" y="157"/>
                      <a:pt x="64" y="157"/>
                      <a:pt x="64" y="158"/>
                    </a:cubicBezTo>
                    <a:cubicBezTo>
                      <a:pt x="64" y="158"/>
                      <a:pt x="64" y="158"/>
                      <a:pt x="65" y="159"/>
                    </a:cubicBezTo>
                    <a:cubicBezTo>
                      <a:pt x="66" y="160"/>
                      <a:pt x="67" y="161"/>
                      <a:pt x="69" y="162"/>
                    </a:cubicBezTo>
                    <a:cubicBezTo>
                      <a:pt x="69" y="162"/>
                      <a:pt x="70" y="162"/>
                      <a:pt x="71" y="162"/>
                    </a:cubicBezTo>
                    <a:cubicBezTo>
                      <a:pt x="71" y="162"/>
                      <a:pt x="72" y="162"/>
                      <a:pt x="72" y="161"/>
                    </a:cubicBezTo>
                    <a:cubicBezTo>
                      <a:pt x="73" y="160"/>
                      <a:pt x="74" y="160"/>
                      <a:pt x="74" y="159"/>
                    </a:cubicBezTo>
                    <a:cubicBezTo>
                      <a:pt x="74" y="158"/>
                      <a:pt x="75" y="157"/>
                      <a:pt x="75" y="156"/>
                    </a:cubicBezTo>
                    <a:cubicBezTo>
                      <a:pt x="75" y="156"/>
                      <a:pt x="75" y="155"/>
                      <a:pt x="75" y="155"/>
                    </a:cubicBezTo>
                    <a:cubicBezTo>
                      <a:pt x="75" y="155"/>
                      <a:pt x="75" y="155"/>
                      <a:pt x="75" y="154"/>
                    </a:cubicBezTo>
                    <a:cubicBezTo>
                      <a:pt x="74" y="152"/>
                      <a:pt x="74" y="150"/>
                      <a:pt x="72" y="149"/>
                    </a:cubicBezTo>
                    <a:cubicBezTo>
                      <a:pt x="72" y="148"/>
                      <a:pt x="71" y="148"/>
                      <a:pt x="71" y="148"/>
                    </a:cubicBezTo>
                    <a:cubicBezTo>
                      <a:pt x="71" y="148"/>
                      <a:pt x="71" y="147"/>
                      <a:pt x="70" y="147"/>
                    </a:cubicBezTo>
                    <a:cubicBezTo>
                      <a:pt x="70" y="146"/>
                      <a:pt x="69" y="144"/>
                      <a:pt x="67" y="143"/>
                    </a:cubicBezTo>
                    <a:cubicBezTo>
                      <a:pt x="66" y="142"/>
                      <a:pt x="66" y="142"/>
                      <a:pt x="65" y="141"/>
                    </a:cubicBezTo>
                    <a:cubicBezTo>
                      <a:pt x="65" y="140"/>
                      <a:pt x="64" y="140"/>
                      <a:pt x="63" y="139"/>
                    </a:cubicBezTo>
                    <a:cubicBezTo>
                      <a:pt x="63" y="139"/>
                      <a:pt x="62" y="138"/>
                      <a:pt x="62" y="138"/>
                    </a:cubicBezTo>
                    <a:cubicBezTo>
                      <a:pt x="61" y="137"/>
                      <a:pt x="61" y="136"/>
                      <a:pt x="60" y="136"/>
                    </a:cubicBezTo>
                    <a:cubicBezTo>
                      <a:pt x="60" y="135"/>
                      <a:pt x="60" y="134"/>
                      <a:pt x="60" y="133"/>
                    </a:cubicBezTo>
                    <a:cubicBezTo>
                      <a:pt x="60" y="133"/>
                      <a:pt x="60" y="133"/>
                      <a:pt x="59" y="133"/>
                    </a:cubicBezTo>
                    <a:cubicBezTo>
                      <a:pt x="59" y="132"/>
                      <a:pt x="59" y="132"/>
                      <a:pt x="59" y="131"/>
                    </a:cubicBezTo>
                    <a:cubicBezTo>
                      <a:pt x="58" y="130"/>
                      <a:pt x="59" y="129"/>
                      <a:pt x="59" y="128"/>
                    </a:cubicBezTo>
                    <a:cubicBezTo>
                      <a:pt x="59" y="128"/>
                      <a:pt x="59" y="128"/>
                      <a:pt x="59" y="127"/>
                    </a:cubicBezTo>
                    <a:cubicBezTo>
                      <a:pt x="59" y="127"/>
                      <a:pt x="59" y="126"/>
                      <a:pt x="59" y="125"/>
                    </a:cubicBezTo>
                    <a:cubicBezTo>
                      <a:pt x="59" y="125"/>
                      <a:pt x="59" y="125"/>
                      <a:pt x="59" y="125"/>
                    </a:cubicBezTo>
                    <a:cubicBezTo>
                      <a:pt x="59" y="125"/>
                      <a:pt x="59" y="125"/>
                      <a:pt x="59" y="124"/>
                    </a:cubicBezTo>
                    <a:cubicBezTo>
                      <a:pt x="59" y="124"/>
                      <a:pt x="59" y="123"/>
                      <a:pt x="59" y="122"/>
                    </a:cubicBezTo>
                    <a:cubicBezTo>
                      <a:pt x="59" y="121"/>
                      <a:pt x="60" y="120"/>
                      <a:pt x="60" y="119"/>
                    </a:cubicBezTo>
                    <a:cubicBezTo>
                      <a:pt x="60" y="116"/>
                      <a:pt x="60" y="114"/>
                      <a:pt x="60" y="112"/>
                    </a:cubicBezTo>
                    <a:cubicBezTo>
                      <a:pt x="60" y="110"/>
                      <a:pt x="60" y="109"/>
                      <a:pt x="60" y="108"/>
                    </a:cubicBezTo>
                    <a:cubicBezTo>
                      <a:pt x="60" y="108"/>
                      <a:pt x="60" y="108"/>
                      <a:pt x="61" y="108"/>
                    </a:cubicBezTo>
                    <a:cubicBezTo>
                      <a:pt x="60" y="106"/>
                      <a:pt x="59" y="105"/>
                      <a:pt x="58" y="104"/>
                    </a:cubicBezTo>
                    <a:cubicBezTo>
                      <a:pt x="58" y="104"/>
                      <a:pt x="58" y="104"/>
                      <a:pt x="58" y="103"/>
                    </a:cubicBezTo>
                    <a:cubicBezTo>
                      <a:pt x="58" y="104"/>
                      <a:pt x="58" y="104"/>
                      <a:pt x="58" y="104"/>
                    </a:cubicBezTo>
                    <a:cubicBezTo>
                      <a:pt x="59" y="105"/>
                      <a:pt x="60" y="106"/>
                      <a:pt x="61" y="108"/>
                    </a:cubicBezTo>
                    <a:cubicBezTo>
                      <a:pt x="61" y="108"/>
                      <a:pt x="61" y="108"/>
                      <a:pt x="61" y="108"/>
                    </a:cubicBezTo>
                    <a:cubicBezTo>
                      <a:pt x="61" y="108"/>
                      <a:pt x="61" y="109"/>
                      <a:pt x="61" y="109"/>
                    </a:cubicBezTo>
                    <a:cubicBezTo>
                      <a:pt x="62" y="110"/>
                      <a:pt x="62" y="112"/>
                      <a:pt x="63" y="114"/>
                    </a:cubicBezTo>
                    <a:cubicBezTo>
                      <a:pt x="64" y="116"/>
                      <a:pt x="64" y="118"/>
                      <a:pt x="65" y="120"/>
                    </a:cubicBezTo>
                    <a:cubicBezTo>
                      <a:pt x="65" y="121"/>
                      <a:pt x="66" y="122"/>
                      <a:pt x="66" y="123"/>
                    </a:cubicBezTo>
                    <a:cubicBezTo>
                      <a:pt x="67" y="124"/>
                      <a:pt x="67" y="125"/>
                      <a:pt x="68" y="126"/>
                    </a:cubicBezTo>
                    <a:cubicBezTo>
                      <a:pt x="69" y="128"/>
                      <a:pt x="71" y="129"/>
                      <a:pt x="72" y="131"/>
                    </a:cubicBezTo>
                    <a:cubicBezTo>
                      <a:pt x="72" y="132"/>
                      <a:pt x="73" y="132"/>
                      <a:pt x="73" y="132"/>
                    </a:cubicBezTo>
                    <a:cubicBezTo>
                      <a:pt x="74" y="132"/>
                      <a:pt x="74" y="132"/>
                      <a:pt x="74" y="132"/>
                    </a:cubicBezTo>
                    <a:cubicBezTo>
                      <a:pt x="75" y="134"/>
                      <a:pt x="77" y="134"/>
                      <a:pt x="78" y="133"/>
                    </a:cubicBezTo>
                    <a:cubicBezTo>
                      <a:pt x="79" y="132"/>
                      <a:pt x="79" y="132"/>
                      <a:pt x="79" y="131"/>
                    </a:cubicBezTo>
                    <a:cubicBezTo>
                      <a:pt x="79" y="131"/>
                      <a:pt x="80" y="130"/>
                      <a:pt x="80" y="130"/>
                    </a:cubicBezTo>
                    <a:cubicBezTo>
                      <a:pt x="80" y="129"/>
                      <a:pt x="80" y="128"/>
                      <a:pt x="81" y="128"/>
                    </a:cubicBezTo>
                    <a:cubicBezTo>
                      <a:pt x="81" y="127"/>
                      <a:pt x="81" y="126"/>
                      <a:pt x="81" y="126"/>
                    </a:cubicBezTo>
                    <a:cubicBezTo>
                      <a:pt x="81" y="125"/>
                      <a:pt x="82" y="124"/>
                      <a:pt x="82" y="122"/>
                    </a:cubicBezTo>
                    <a:cubicBezTo>
                      <a:pt x="82" y="121"/>
                      <a:pt x="81" y="120"/>
                      <a:pt x="81" y="119"/>
                    </a:cubicBezTo>
                    <a:cubicBezTo>
                      <a:pt x="80" y="118"/>
                      <a:pt x="80" y="118"/>
                      <a:pt x="80" y="117"/>
                    </a:cubicBezTo>
                    <a:cubicBezTo>
                      <a:pt x="80" y="117"/>
                      <a:pt x="80" y="117"/>
                      <a:pt x="79" y="116"/>
                    </a:cubicBezTo>
                    <a:cubicBezTo>
                      <a:pt x="78" y="115"/>
                      <a:pt x="78" y="114"/>
                      <a:pt x="77" y="113"/>
                    </a:cubicBezTo>
                    <a:cubicBezTo>
                      <a:pt x="75" y="111"/>
                      <a:pt x="73" y="109"/>
                      <a:pt x="71" y="108"/>
                    </a:cubicBezTo>
                    <a:cubicBezTo>
                      <a:pt x="71" y="108"/>
                      <a:pt x="71" y="108"/>
                      <a:pt x="71" y="108"/>
                    </a:cubicBezTo>
                    <a:cubicBezTo>
                      <a:pt x="70" y="108"/>
                      <a:pt x="70" y="107"/>
                      <a:pt x="70" y="107"/>
                    </a:cubicBezTo>
                    <a:cubicBezTo>
                      <a:pt x="69" y="107"/>
                      <a:pt x="68" y="106"/>
                      <a:pt x="67" y="105"/>
                    </a:cubicBezTo>
                    <a:cubicBezTo>
                      <a:pt x="66" y="105"/>
                      <a:pt x="65" y="105"/>
                      <a:pt x="64" y="104"/>
                    </a:cubicBezTo>
                    <a:cubicBezTo>
                      <a:pt x="63" y="103"/>
                      <a:pt x="62" y="103"/>
                      <a:pt x="62" y="102"/>
                    </a:cubicBezTo>
                    <a:cubicBezTo>
                      <a:pt x="61" y="102"/>
                      <a:pt x="61" y="101"/>
                      <a:pt x="61" y="101"/>
                    </a:cubicBezTo>
                    <a:cubicBezTo>
                      <a:pt x="60" y="100"/>
                      <a:pt x="60" y="100"/>
                      <a:pt x="60" y="99"/>
                    </a:cubicBezTo>
                    <a:cubicBezTo>
                      <a:pt x="60" y="98"/>
                      <a:pt x="60" y="98"/>
                      <a:pt x="60" y="97"/>
                    </a:cubicBezTo>
                    <a:cubicBezTo>
                      <a:pt x="58" y="97"/>
                      <a:pt x="57" y="96"/>
                      <a:pt x="56" y="96"/>
                    </a:cubicBezTo>
                    <a:cubicBezTo>
                      <a:pt x="57" y="96"/>
                      <a:pt x="58" y="97"/>
                      <a:pt x="60" y="97"/>
                    </a:cubicBezTo>
                    <a:cubicBezTo>
                      <a:pt x="60" y="96"/>
                      <a:pt x="60" y="94"/>
                      <a:pt x="59" y="93"/>
                    </a:cubicBezTo>
                    <a:cubicBezTo>
                      <a:pt x="59" y="93"/>
                      <a:pt x="59" y="93"/>
                      <a:pt x="59" y="93"/>
                    </a:cubicBezTo>
                    <a:cubicBezTo>
                      <a:pt x="59" y="91"/>
                      <a:pt x="59" y="90"/>
                      <a:pt x="59" y="88"/>
                    </a:cubicBezTo>
                    <a:cubicBezTo>
                      <a:pt x="58" y="88"/>
                      <a:pt x="59" y="87"/>
                      <a:pt x="58" y="86"/>
                    </a:cubicBezTo>
                    <a:cubicBezTo>
                      <a:pt x="58" y="85"/>
                      <a:pt x="58" y="84"/>
                      <a:pt x="57" y="82"/>
                    </a:cubicBezTo>
                    <a:cubicBezTo>
                      <a:pt x="57" y="81"/>
                      <a:pt x="57" y="81"/>
                      <a:pt x="57" y="80"/>
                    </a:cubicBezTo>
                    <a:cubicBezTo>
                      <a:pt x="57" y="80"/>
                      <a:pt x="57" y="80"/>
                      <a:pt x="57" y="80"/>
                    </a:cubicBezTo>
                    <a:cubicBezTo>
                      <a:pt x="57" y="80"/>
                      <a:pt x="57" y="80"/>
                      <a:pt x="58" y="80"/>
                    </a:cubicBezTo>
                    <a:cubicBezTo>
                      <a:pt x="58" y="80"/>
                      <a:pt x="58" y="80"/>
                      <a:pt x="58" y="81"/>
                    </a:cubicBezTo>
                    <a:cubicBezTo>
                      <a:pt x="58" y="81"/>
                      <a:pt x="58" y="81"/>
                      <a:pt x="58" y="81"/>
                    </a:cubicBezTo>
                    <a:cubicBezTo>
                      <a:pt x="59" y="82"/>
                      <a:pt x="59" y="83"/>
                      <a:pt x="60" y="83"/>
                    </a:cubicBezTo>
                    <a:cubicBezTo>
                      <a:pt x="60" y="84"/>
                      <a:pt x="60" y="84"/>
                      <a:pt x="61" y="84"/>
                    </a:cubicBezTo>
                    <a:cubicBezTo>
                      <a:pt x="62" y="85"/>
                      <a:pt x="63" y="87"/>
                      <a:pt x="64" y="88"/>
                    </a:cubicBezTo>
                    <a:cubicBezTo>
                      <a:pt x="65" y="89"/>
                      <a:pt x="66" y="90"/>
                      <a:pt x="67" y="92"/>
                    </a:cubicBezTo>
                    <a:cubicBezTo>
                      <a:pt x="68" y="92"/>
                      <a:pt x="69" y="93"/>
                      <a:pt x="69" y="94"/>
                    </a:cubicBezTo>
                    <a:cubicBezTo>
                      <a:pt x="70" y="94"/>
                      <a:pt x="71" y="95"/>
                      <a:pt x="71" y="95"/>
                    </a:cubicBezTo>
                    <a:cubicBezTo>
                      <a:pt x="72" y="95"/>
                      <a:pt x="72" y="96"/>
                      <a:pt x="73" y="96"/>
                    </a:cubicBezTo>
                    <a:cubicBezTo>
                      <a:pt x="73" y="97"/>
                      <a:pt x="74" y="97"/>
                      <a:pt x="74" y="97"/>
                    </a:cubicBezTo>
                    <a:cubicBezTo>
                      <a:pt x="75" y="98"/>
                      <a:pt x="76" y="99"/>
                      <a:pt x="78" y="99"/>
                    </a:cubicBezTo>
                    <a:cubicBezTo>
                      <a:pt x="78" y="99"/>
                      <a:pt x="79" y="99"/>
                      <a:pt x="80" y="99"/>
                    </a:cubicBezTo>
                    <a:cubicBezTo>
                      <a:pt x="80" y="99"/>
                      <a:pt x="81" y="99"/>
                      <a:pt x="81" y="99"/>
                    </a:cubicBezTo>
                    <a:cubicBezTo>
                      <a:pt x="81" y="100"/>
                      <a:pt x="82" y="100"/>
                      <a:pt x="82" y="100"/>
                    </a:cubicBezTo>
                    <a:cubicBezTo>
                      <a:pt x="83" y="100"/>
                      <a:pt x="85" y="99"/>
                      <a:pt x="85" y="98"/>
                    </a:cubicBezTo>
                    <a:cubicBezTo>
                      <a:pt x="85" y="97"/>
                      <a:pt x="85" y="97"/>
                      <a:pt x="86" y="96"/>
                    </a:cubicBezTo>
                    <a:cubicBezTo>
                      <a:pt x="86" y="96"/>
                      <a:pt x="85" y="95"/>
                      <a:pt x="85" y="95"/>
                    </a:cubicBezTo>
                    <a:cubicBezTo>
                      <a:pt x="85" y="94"/>
                      <a:pt x="85" y="93"/>
                      <a:pt x="85" y="93"/>
                    </a:cubicBezTo>
                    <a:close/>
                    <a:moveTo>
                      <a:pt x="32" y="101"/>
                    </a:moveTo>
                    <a:cubicBezTo>
                      <a:pt x="32" y="101"/>
                      <a:pt x="32" y="101"/>
                      <a:pt x="32" y="100"/>
                    </a:cubicBezTo>
                    <a:cubicBezTo>
                      <a:pt x="32" y="101"/>
                      <a:pt x="32" y="101"/>
                      <a:pt x="32" y="101"/>
                    </a:cubicBezTo>
                    <a:cubicBezTo>
                      <a:pt x="33" y="102"/>
                      <a:pt x="33" y="102"/>
                      <a:pt x="34" y="102"/>
                    </a:cubicBezTo>
                    <a:cubicBezTo>
                      <a:pt x="33" y="102"/>
                      <a:pt x="33" y="102"/>
                      <a:pt x="32" y="101"/>
                    </a:cubicBezTo>
                    <a:close/>
                    <a:moveTo>
                      <a:pt x="38" y="95"/>
                    </a:moveTo>
                    <a:cubicBezTo>
                      <a:pt x="38" y="95"/>
                      <a:pt x="38" y="95"/>
                      <a:pt x="38" y="95"/>
                    </a:cubicBezTo>
                    <a:cubicBezTo>
                      <a:pt x="37" y="95"/>
                      <a:pt x="37" y="95"/>
                      <a:pt x="36" y="95"/>
                    </a:cubicBezTo>
                    <a:cubicBezTo>
                      <a:pt x="37" y="95"/>
                      <a:pt x="37" y="95"/>
                      <a:pt x="38" y="95"/>
                    </a:cubicBezTo>
                    <a:close/>
                    <a:moveTo>
                      <a:pt x="37" y="97"/>
                    </a:moveTo>
                    <a:cubicBezTo>
                      <a:pt x="37" y="97"/>
                      <a:pt x="37" y="96"/>
                      <a:pt x="37" y="96"/>
                    </a:cubicBezTo>
                    <a:cubicBezTo>
                      <a:pt x="37" y="96"/>
                      <a:pt x="37" y="96"/>
                      <a:pt x="37" y="96"/>
                    </a:cubicBezTo>
                    <a:cubicBezTo>
                      <a:pt x="37" y="96"/>
                      <a:pt x="37" y="97"/>
                      <a:pt x="37" y="97"/>
                    </a:cubicBezTo>
                    <a:close/>
                    <a:moveTo>
                      <a:pt x="38" y="104"/>
                    </a:moveTo>
                    <a:cubicBezTo>
                      <a:pt x="38" y="104"/>
                      <a:pt x="38" y="104"/>
                      <a:pt x="37" y="104"/>
                    </a:cubicBezTo>
                    <a:cubicBezTo>
                      <a:pt x="37" y="104"/>
                      <a:pt x="37" y="104"/>
                      <a:pt x="37" y="104"/>
                    </a:cubicBezTo>
                    <a:cubicBezTo>
                      <a:pt x="38" y="104"/>
                      <a:pt x="38" y="104"/>
                      <a:pt x="38" y="104"/>
                    </a:cubicBezTo>
                    <a:cubicBezTo>
                      <a:pt x="38" y="104"/>
                      <a:pt x="38" y="105"/>
                      <a:pt x="38" y="105"/>
                    </a:cubicBezTo>
                    <a:cubicBezTo>
                      <a:pt x="38" y="105"/>
                      <a:pt x="38" y="104"/>
                      <a:pt x="38" y="104"/>
                    </a:cubicBezTo>
                    <a:close/>
                    <a:moveTo>
                      <a:pt x="40" y="86"/>
                    </a:moveTo>
                    <a:cubicBezTo>
                      <a:pt x="40" y="86"/>
                      <a:pt x="40" y="86"/>
                      <a:pt x="40" y="86"/>
                    </a:cubicBezTo>
                    <a:cubicBezTo>
                      <a:pt x="40" y="86"/>
                      <a:pt x="40" y="86"/>
                      <a:pt x="40" y="86"/>
                    </a:cubicBezTo>
                    <a:cubicBezTo>
                      <a:pt x="40" y="86"/>
                      <a:pt x="40" y="86"/>
                      <a:pt x="40" y="86"/>
                    </a:cubicBezTo>
                    <a:close/>
                    <a:moveTo>
                      <a:pt x="48" y="90"/>
                    </a:moveTo>
                    <a:cubicBezTo>
                      <a:pt x="48" y="90"/>
                      <a:pt x="48" y="90"/>
                      <a:pt x="48" y="90"/>
                    </a:cubicBezTo>
                    <a:cubicBezTo>
                      <a:pt x="48" y="90"/>
                      <a:pt x="48" y="90"/>
                      <a:pt x="48" y="90"/>
                    </a:cubicBezTo>
                    <a:cubicBezTo>
                      <a:pt x="48" y="90"/>
                      <a:pt x="48" y="90"/>
                      <a:pt x="48" y="90"/>
                    </a:cubicBezTo>
                    <a:close/>
                    <a:moveTo>
                      <a:pt x="48" y="77"/>
                    </a:moveTo>
                    <a:cubicBezTo>
                      <a:pt x="48" y="78"/>
                      <a:pt x="48" y="78"/>
                      <a:pt x="47" y="79"/>
                    </a:cubicBezTo>
                    <a:cubicBezTo>
                      <a:pt x="48" y="78"/>
                      <a:pt x="48" y="78"/>
                      <a:pt x="48" y="77"/>
                    </a:cubicBezTo>
                    <a:cubicBezTo>
                      <a:pt x="49" y="76"/>
                      <a:pt x="49" y="75"/>
                      <a:pt x="50" y="73"/>
                    </a:cubicBezTo>
                    <a:cubicBezTo>
                      <a:pt x="49" y="75"/>
                      <a:pt x="49" y="76"/>
                      <a:pt x="48" y="77"/>
                    </a:cubicBezTo>
                    <a:close/>
                    <a:moveTo>
                      <a:pt x="43" y="119"/>
                    </a:moveTo>
                    <a:cubicBezTo>
                      <a:pt x="43" y="119"/>
                      <a:pt x="44" y="119"/>
                      <a:pt x="44" y="119"/>
                    </a:cubicBezTo>
                    <a:cubicBezTo>
                      <a:pt x="44" y="119"/>
                      <a:pt x="44" y="119"/>
                      <a:pt x="44" y="119"/>
                    </a:cubicBezTo>
                    <a:cubicBezTo>
                      <a:pt x="44" y="119"/>
                      <a:pt x="43" y="119"/>
                      <a:pt x="43" y="119"/>
                    </a:cubicBezTo>
                    <a:close/>
                    <a:moveTo>
                      <a:pt x="34" y="206"/>
                    </a:moveTo>
                    <a:cubicBezTo>
                      <a:pt x="34" y="206"/>
                      <a:pt x="33" y="206"/>
                      <a:pt x="33" y="206"/>
                    </a:cubicBezTo>
                    <a:cubicBezTo>
                      <a:pt x="33" y="206"/>
                      <a:pt x="34" y="206"/>
                      <a:pt x="34" y="206"/>
                    </a:cubicBezTo>
                    <a:cubicBezTo>
                      <a:pt x="35" y="205"/>
                      <a:pt x="35" y="204"/>
                      <a:pt x="35" y="204"/>
                    </a:cubicBezTo>
                    <a:cubicBezTo>
                      <a:pt x="35" y="204"/>
                      <a:pt x="35" y="205"/>
                      <a:pt x="34" y="206"/>
                    </a:cubicBezTo>
                    <a:close/>
                    <a:moveTo>
                      <a:pt x="36" y="197"/>
                    </a:moveTo>
                    <a:cubicBezTo>
                      <a:pt x="36" y="197"/>
                      <a:pt x="36" y="197"/>
                      <a:pt x="36" y="197"/>
                    </a:cubicBezTo>
                    <a:cubicBezTo>
                      <a:pt x="36" y="197"/>
                      <a:pt x="36" y="197"/>
                      <a:pt x="36" y="197"/>
                    </a:cubicBezTo>
                    <a:cubicBezTo>
                      <a:pt x="36" y="197"/>
                      <a:pt x="36" y="197"/>
                      <a:pt x="36" y="197"/>
                    </a:cubicBezTo>
                    <a:cubicBezTo>
                      <a:pt x="36" y="197"/>
                      <a:pt x="36" y="197"/>
                      <a:pt x="36" y="197"/>
                    </a:cubicBezTo>
                    <a:close/>
                    <a:moveTo>
                      <a:pt x="37" y="196"/>
                    </a:moveTo>
                    <a:cubicBezTo>
                      <a:pt x="37" y="196"/>
                      <a:pt x="37" y="196"/>
                      <a:pt x="37" y="196"/>
                    </a:cubicBezTo>
                    <a:cubicBezTo>
                      <a:pt x="37" y="196"/>
                      <a:pt x="37" y="197"/>
                      <a:pt x="37" y="197"/>
                    </a:cubicBezTo>
                    <a:cubicBezTo>
                      <a:pt x="37" y="197"/>
                      <a:pt x="37" y="196"/>
                      <a:pt x="37" y="196"/>
                    </a:cubicBezTo>
                    <a:cubicBezTo>
                      <a:pt x="37" y="196"/>
                      <a:pt x="37" y="196"/>
                      <a:pt x="37" y="196"/>
                    </a:cubicBezTo>
                    <a:cubicBezTo>
                      <a:pt x="37" y="196"/>
                      <a:pt x="37" y="196"/>
                      <a:pt x="37" y="196"/>
                    </a:cubicBezTo>
                    <a:cubicBezTo>
                      <a:pt x="37" y="196"/>
                      <a:pt x="37" y="196"/>
                      <a:pt x="37" y="196"/>
                    </a:cubicBezTo>
                    <a:cubicBezTo>
                      <a:pt x="37" y="196"/>
                      <a:pt x="37" y="196"/>
                      <a:pt x="37" y="196"/>
                    </a:cubicBezTo>
                    <a:cubicBezTo>
                      <a:pt x="37" y="196"/>
                      <a:pt x="37" y="196"/>
                      <a:pt x="37" y="196"/>
                    </a:cubicBezTo>
                    <a:close/>
                    <a:moveTo>
                      <a:pt x="42" y="194"/>
                    </a:moveTo>
                    <a:cubicBezTo>
                      <a:pt x="42" y="194"/>
                      <a:pt x="42" y="195"/>
                      <a:pt x="42" y="195"/>
                    </a:cubicBezTo>
                    <a:cubicBezTo>
                      <a:pt x="42" y="195"/>
                      <a:pt x="42" y="194"/>
                      <a:pt x="42" y="194"/>
                    </a:cubicBezTo>
                    <a:cubicBezTo>
                      <a:pt x="42" y="194"/>
                      <a:pt x="43" y="193"/>
                      <a:pt x="43" y="193"/>
                    </a:cubicBezTo>
                    <a:cubicBezTo>
                      <a:pt x="43" y="193"/>
                      <a:pt x="42" y="194"/>
                      <a:pt x="42" y="194"/>
                    </a:cubicBezTo>
                    <a:close/>
                    <a:moveTo>
                      <a:pt x="51" y="161"/>
                    </a:moveTo>
                    <a:cubicBezTo>
                      <a:pt x="51" y="160"/>
                      <a:pt x="51" y="160"/>
                      <a:pt x="51" y="160"/>
                    </a:cubicBezTo>
                    <a:cubicBezTo>
                      <a:pt x="51" y="160"/>
                      <a:pt x="51" y="160"/>
                      <a:pt x="51" y="161"/>
                    </a:cubicBezTo>
                    <a:cubicBezTo>
                      <a:pt x="51" y="161"/>
                      <a:pt x="51" y="161"/>
                      <a:pt x="52" y="161"/>
                    </a:cubicBezTo>
                    <a:cubicBezTo>
                      <a:pt x="51" y="161"/>
                      <a:pt x="51" y="161"/>
                      <a:pt x="51" y="161"/>
                    </a:cubicBezTo>
                    <a:close/>
                    <a:moveTo>
                      <a:pt x="58" y="183"/>
                    </a:moveTo>
                    <a:cubicBezTo>
                      <a:pt x="58" y="183"/>
                      <a:pt x="58" y="183"/>
                      <a:pt x="58" y="183"/>
                    </a:cubicBezTo>
                    <a:cubicBezTo>
                      <a:pt x="58" y="183"/>
                      <a:pt x="57" y="183"/>
                      <a:pt x="57" y="182"/>
                    </a:cubicBezTo>
                    <a:cubicBezTo>
                      <a:pt x="57" y="183"/>
                      <a:pt x="58" y="183"/>
                      <a:pt x="58" y="183"/>
                    </a:cubicBezTo>
                    <a:close/>
                    <a:moveTo>
                      <a:pt x="69" y="148"/>
                    </a:moveTo>
                    <a:cubicBezTo>
                      <a:pt x="69" y="148"/>
                      <a:pt x="69" y="148"/>
                      <a:pt x="69" y="148"/>
                    </a:cubicBezTo>
                    <a:cubicBezTo>
                      <a:pt x="69" y="148"/>
                      <a:pt x="69" y="148"/>
                      <a:pt x="69" y="148"/>
                    </a:cubicBezTo>
                    <a:cubicBezTo>
                      <a:pt x="69" y="148"/>
                      <a:pt x="69" y="148"/>
                      <a:pt x="69" y="148"/>
                    </a:cubicBezTo>
                    <a:close/>
                    <a:moveTo>
                      <a:pt x="69" y="113"/>
                    </a:moveTo>
                    <a:cubicBezTo>
                      <a:pt x="69" y="113"/>
                      <a:pt x="69" y="113"/>
                      <a:pt x="69" y="113"/>
                    </a:cubicBezTo>
                    <a:cubicBezTo>
                      <a:pt x="69" y="113"/>
                      <a:pt x="69" y="113"/>
                      <a:pt x="69" y="113"/>
                    </a:cubicBezTo>
                    <a:cubicBezTo>
                      <a:pt x="69" y="112"/>
                      <a:pt x="68" y="111"/>
                      <a:pt x="67" y="110"/>
                    </a:cubicBezTo>
                    <a:cubicBezTo>
                      <a:pt x="68" y="111"/>
                      <a:pt x="69" y="112"/>
                      <a:pt x="69" y="113"/>
                    </a:cubicBezTo>
                    <a:close/>
                    <a:moveTo>
                      <a:pt x="71" y="120"/>
                    </a:moveTo>
                    <a:cubicBezTo>
                      <a:pt x="71" y="120"/>
                      <a:pt x="72" y="120"/>
                      <a:pt x="72" y="120"/>
                    </a:cubicBezTo>
                    <a:cubicBezTo>
                      <a:pt x="72" y="120"/>
                      <a:pt x="71" y="120"/>
                      <a:pt x="71" y="120"/>
                    </a:cubicBezTo>
                    <a:cubicBezTo>
                      <a:pt x="70" y="118"/>
                      <a:pt x="68" y="116"/>
                      <a:pt x="67" y="115"/>
                    </a:cubicBezTo>
                    <a:cubicBezTo>
                      <a:pt x="68" y="116"/>
                      <a:pt x="70" y="118"/>
                      <a:pt x="71" y="120"/>
                    </a:cubicBezTo>
                    <a:close/>
                    <a:moveTo>
                      <a:pt x="56" y="79"/>
                    </a:moveTo>
                    <a:cubicBezTo>
                      <a:pt x="56" y="79"/>
                      <a:pt x="56" y="79"/>
                      <a:pt x="56" y="79"/>
                    </a:cubicBezTo>
                    <a:cubicBezTo>
                      <a:pt x="56" y="79"/>
                      <a:pt x="56" y="79"/>
                      <a:pt x="57" y="79"/>
                    </a:cubicBezTo>
                    <a:cubicBezTo>
                      <a:pt x="57" y="79"/>
                      <a:pt x="57" y="79"/>
                      <a:pt x="57" y="79"/>
                    </a:cubicBezTo>
                    <a:cubicBezTo>
                      <a:pt x="57" y="79"/>
                      <a:pt x="56" y="79"/>
                      <a:pt x="56" y="79"/>
                    </a:cubicBezTo>
                    <a:close/>
                    <a:moveTo>
                      <a:pt x="73" y="93"/>
                    </a:moveTo>
                    <a:cubicBezTo>
                      <a:pt x="73" y="93"/>
                      <a:pt x="73" y="93"/>
                      <a:pt x="73" y="93"/>
                    </a:cubicBezTo>
                    <a:cubicBezTo>
                      <a:pt x="74" y="93"/>
                      <a:pt x="74" y="93"/>
                      <a:pt x="74" y="94"/>
                    </a:cubicBezTo>
                    <a:cubicBezTo>
                      <a:pt x="74" y="93"/>
                      <a:pt x="74" y="93"/>
                      <a:pt x="73" y="9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pitchFamily="34" charset="0"/>
                  <a:ea typeface="宋体" charset="-122"/>
                  <a:cs typeface="+mn-cs"/>
                </a:endParaRPr>
              </a:p>
            </p:txBody>
          </p:sp>
          <p:sp>
            <p:nvSpPr>
              <p:cNvPr id="13" name="Freeform 18">
                <a:extLst>
                  <a:ext uri="{FF2B5EF4-FFF2-40B4-BE49-F238E27FC236}">
                    <a16:creationId xmlns="" xmlns:a16="http://schemas.microsoft.com/office/drawing/2014/main" id="{CD1163C1-EE02-4A6E-A0E5-749297CD131B}"/>
                  </a:ext>
                </a:extLst>
              </p:cNvPr>
              <p:cNvSpPr>
                <a:spLocks noEditPoints="1"/>
              </p:cNvSpPr>
              <p:nvPr/>
            </p:nvSpPr>
            <p:spPr bwMode="auto">
              <a:xfrm>
                <a:off x="7162094" y="2940747"/>
                <a:ext cx="1636713" cy="962025"/>
              </a:xfrm>
              <a:custGeom>
                <a:avLst/>
                <a:gdLst>
                  <a:gd name="T0" fmla="*/ 224 w 259"/>
                  <a:gd name="T1" fmla="*/ 105 h 152"/>
                  <a:gd name="T2" fmla="*/ 208 w 259"/>
                  <a:gd name="T3" fmla="*/ 78 h 152"/>
                  <a:gd name="T4" fmla="*/ 178 w 259"/>
                  <a:gd name="T5" fmla="*/ 53 h 152"/>
                  <a:gd name="T6" fmla="*/ 176 w 259"/>
                  <a:gd name="T7" fmla="*/ 70 h 152"/>
                  <a:gd name="T8" fmla="*/ 193 w 259"/>
                  <a:gd name="T9" fmla="*/ 94 h 152"/>
                  <a:gd name="T10" fmla="*/ 209 w 259"/>
                  <a:gd name="T11" fmla="*/ 106 h 152"/>
                  <a:gd name="T12" fmla="*/ 188 w 259"/>
                  <a:gd name="T13" fmla="*/ 104 h 152"/>
                  <a:gd name="T14" fmla="*/ 174 w 259"/>
                  <a:gd name="T15" fmla="*/ 98 h 152"/>
                  <a:gd name="T16" fmla="*/ 150 w 259"/>
                  <a:gd name="T17" fmla="*/ 64 h 152"/>
                  <a:gd name="T18" fmla="*/ 135 w 259"/>
                  <a:gd name="T19" fmla="*/ 82 h 152"/>
                  <a:gd name="T20" fmla="*/ 140 w 259"/>
                  <a:gd name="T21" fmla="*/ 90 h 152"/>
                  <a:gd name="T22" fmla="*/ 118 w 259"/>
                  <a:gd name="T23" fmla="*/ 69 h 152"/>
                  <a:gd name="T24" fmla="*/ 95 w 259"/>
                  <a:gd name="T25" fmla="*/ 57 h 152"/>
                  <a:gd name="T26" fmla="*/ 88 w 259"/>
                  <a:gd name="T27" fmla="*/ 67 h 152"/>
                  <a:gd name="T28" fmla="*/ 74 w 259"/>
                  <a:gd name="T29" fmla="*/ 32 h 152"/>
                  <a:gd name="T30" fmla="*/ 64 w 259"/>
                  <a:gd name="T31" fmla="*/ 48 h 152"/>
                  <a:gd name="T32" fmla="*/ 64 w 259"/>
                  <a:gd name="T33" fmla="*/ 53 h 152"/>
                  <a:gd name="T34" fmla="*/ 37 w 259"/>
                  <a:gd name="T35" fmla="*/ 32 h 152"/>
                  <a:gd name="T36" fmla="*/ 33 w 259"/>
                  <a:gd name="T37" fmla="*/ 20 h 152"/>
                  <a:gd name="T38" fmla="*/ 2 w 259"/>
                  <a:gd name="T39" fmla="*/ 10 h 152"/>
                  <a:gd name="T40" fmla="*/ 31 w 259"/>
                  <a:gd name="T41" fmla="*/ 33 h 152"/>
                  <a:gd name="T42" fmla="*/ 35 w 259"/>
                  <a:gd name="T43" fmla="*/ 53 h 152"/>
                  <a:gd name="T44" fmla="*/ 42 w 259"/>
                  <a:gd name="T45" fmla="*/ 66 h 152"/>
                  <a:gd name="T46" fmla="*/ 69 w 259"/>
                  <a:gd name="T47" fmla="*/ 69 h 152"/>
                  <a:gd name="T48" fmla="*/ 92 w 259"/>
                  <a:gd name="T49" fmla="*/ 75 h 152"/>
                  <a:gd name="T50" fmla="*/ 75 w 259"/>
                  <a:gd name="T51" fmla="*/ 84 h 152"/>
                  <a:gd name="T52" fmla="*/ 87 w 259"/>
                  <a:gd name="T53" fmla="*/ 102 h 152"/>
                  <a:gd name="T54" fmla="*/ 118 w 259"/>
                  <a:gd name="T55" fmla="*/ 89 h 152"/>
                  <a:gd name="T56" fmla="*/ 132 w 259"/>
                  <a:gd name="T57" fmla="*/ 93 h 152"/>
                  <a:gd name="T58" fmla="*/ 157 w 259"/>
                  <a:gd name="T59" fmla="*/ 105 h 152"/>
                  <a:gd name="T60" fmla="*/ 110 w 259"/>
                  <a:gd name="T61" fmla="*/ 119 h 152"/>
                  <a:gd name="T62" fmla="*/ 135 w 259"/>
                  <a:gd name="T63" fmla="*/ 130 h 152"/>
                  <a:gd name="T64" fmla="*/ 169 w 259"/>
                  <a:gd name="T65" fmla="*/ 109 h 152"/>
                  <a:gd name="T66" fmla="*/ 201 w 259"/>
                  <a:gd name="T67" fmla="*/ 113 h 152"/>
                  <a:gd name="T68" fmla="*/ 204 w 259"/>
                  <a:gd name="T69" fmla="*/ 117 h 152"/>
                  <a:gd name="T70" fmla="*/ 177 w 259"/>
                  <a:gd name="T71" fmla="*/ 126 h 152"/>
                  <a:gd name="T72" fmla="*/ 161 w 259"/>
                  <a:gd name="T73" fmla="*/ 148 h 152"/>
                  <a:gd name="T74" fmla="*/ 197 w 259"/>
                  <a:gd name="T75" fmla="*/ 145 h 152"/>
                  <a:gd name="T76" fmla="*/ 227 w 259"/>
                  <a:gd name="T77" fmla="*/ 112 h 152"/>
                  <a:gd name="T78" fmla="*/ 259 w 259"/>
                  <a:gd name="T79" fmla="*/ 105 h 152"/>
                  <a:gd name="T80" fmla="*/ 188 w 259"/>
                  <a:gd name="T81" fmla="*/ 72 h 152"/>
                  <a:gd name="T82" fmla="*/ 193 w 259"/>
                  <a:gd name="T83" fmla="*/ 73 h 152"/>
                  <a:gd name="T84" fmla="*/ 31 w 259"/>
                  <a:gd name="T85" fmla="*/ 20 h 152"/>
                  <a:gd name="T86" fmla="*/ 19 w 259"/>
                  <a:gd name="T87" fmla="*/ 14 h 152"/>
                  <a:gd name="T88" fmla="*/ 31 w 259"/>
                  <a:gd name="T89" fmla="*/ 29 h 152"/>
                  <a:gd name="T90" fmla="*/ 40 w 259"/>
                  <a:gd name="T91" fmla="*/ 60 h 152"/>
                  <a:gd name="T92" fmla="*/ 59 w 259"/>
                  <a:gd name="T93" fmla="*/ 60 h 152"/>
                  <a:gd name="T94" fmla="*/ 54 w 259"/>
                  <a:gd name="T95" fmla="*/ 64 h 152"/>
                  <a:gd name="T96" fmla="*/ 90 w 259"/>
                  <a:gd name="T97" fmla="*/ 96 h 152"/>
                  <a:gd name="T98" fmla="*/ 142 w 259"/>
                  <a:gd name="T99" fmla="*/ 93 h 152"/>
                  <a:gd name="T100" fmla="*/ 150 w 259"/>
                  <a:gd name="T101" fmla="*/ 79 h 152"/>
                  <a:gd name="T102" fmla="*/ 127 w 259"/>
                  <a:gd name="T103" fmla="*/ 120 h 152"/>
                  <a:gd name="T104" fmla="*/ 144 w 259"/>
                  <a:gd name="T105" fmla="*/ 110 h 152"/>
                  <a:gd name="T106" fmla="*/ 174 w 259"/>
                  <a:gd name="T107" fmla="*/ 134 h 152"/>
                  <a:gd name="T108" fmla="*/ 207 w 259"/>
                  <a:gd name="T109" fmla="*/ 113 h 152"/>
                  <a:gd name="T110" fmla="*/ 219 w 259"/>
                  <a:gd name="T111" fmla="*/ 106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59" h="152">
                    <a:moveTo>
                      <a:pt x="240" y="107"/>
                    </a:moveTo>
                    <a:cubicBezTo>
                      <a:pt x="240" y="107"/>
                      <a:pt x="239" y="107"/>
                      <a:pt x="239" y="107"/>
                    </a:cubicBezTo>
                    <a:cubicBezTo>
                      <a:pt x="236" y="107"/>
                      <a:pt x="233" y="107"/>
                      <a:pt x="231" y="108"/>
                    </a:cubicBezTo>
                    <a:cubicBezTo>
                      <a:pt x="230" y="108"/>
                      <a:pt x="229" y="107"/>
                      <a:pt x="228" y="107"/>
                    </a:cubicBezTo>
                    <a:cubicBezTo>
                      <a:pt x="228" y="107"/>
                      <a:pt x="227" y="107"/>
                      <a:pt x="227" y="107"/>
                    </a:cubicBezTo>
                    <a:cubicBezTo>
                      <a:pt x="225" y="107"/>
                      <a:pt x="225" y="107"/>
                      <a:pt x="226" y="105"/>
                    </a:cubicBezTo>
                    <a:cubicBezTo>
                      <a:pt x="225" y="105"/>
                      <a:pt x="224" y="105"/>
                      <a:pt x="224" y="105"/>
                    </a:cubicBezTo>
                    <a:cubicBezTo>
                      <a:pt x="224" y="105"/>
                      <a:pt x="224" y="105"/>
                      <a:pt x="224" y="105"/>
                    </a:cubicBezTo>
                    <a:cubicBezTo>
                      <a:pt x="224" y="105"/>
                      <a:pt x="225" y="105"/>
                      <a:pt x="226" y="105"/>
                    </a:cubicBezTo>
                    <a:cubicBezTo>
                      <a:pt x="226" y="103"/>
                      <a:pt x="225" y="101"/>
                      <a:pt x="223" y="101"/>
                    </a:cubicBezTo>
                    <a:cubicBezTo>
                      <a:pt x="223" y="101"/>
                      <a:pt x="223" y="101"/>
                      <a:pt x="223" y="101"/>
                    </a:cubicBezTo>
                    <a:cubicBezTo>
                      <a:pt x="222" y="100"/>
                      <a:pt x="221" y="100"/>
                      <a:pt x="219" y="99"/>
                    </a:cubicBezTo>
                    <a:cubicBezTo>
                      <a:pt x="219" y="98"/>
                      <a:pt x="218" y="96"/>
                      <a:pt x="217" y="95"/>
                    </a:cubicBezTo>
                    <a:cubicBezTo>
                      <a:pt x="217" y="94"/>
                      <a:pt x="216" y="94"/>
                      <a:pt x="216" y="93"/>
                    </a:cubicBezTo>
                    <a:cubicBezTo>
                      <a:pt x="214" y="90"/>
                      <a:pt x="213" y="88"/>
                      <a:pt x="211" y="85"/>
                    </a:cubicBezTo>
                    <a:cubicBezTo>
                      <a:pt x="210" y="82"/>
                      <a:pt x="209" y="80"/>
                      <a:pt x="208" y="78"/>
                    </a:cubicBezTo>
                    <a:cubicBezTo>
                      <a:pt x="208" y="76"/>
                      <a:pt x="207" y="75"/>
                      <a:pt x="207" y="74"/>
                    </a:cubicBezTo>
                    <a:cubicBezTo>
                      <a:pt x="206" y="73"/>
                      <a:pt x="206" y="71"/>
                      <a:pt x="205" y="70"/>
                    </a:cubicBezTo>
                    <a:cubicBezTo>
                      <a:pt x="204" y="68"/>
                      <a:pt x="203" y="66"/>
                      <a:pt x="201" y="64"/>
                    </a:cubicBezTo>
                    <a:cubicBezTo>
                      <a:pt x="199" y="62"/>
                      <a:pt x="197" y="60"/>
                      <a:pt x="195" y="58"/>
                    </a:cubicBezTo>
                    <a:cubicBezTo>
                      <a:pt x="194" y="57"/>
                      <a:pt x="193" y="56"/>
                      <a:pt x="192" y="55"/>
                    </a:cubicBezTo>
                    <a:cubicBezTo>
                      <a:pt x="190" y="54"/>
                      <a:pt x="188" y="53"/>
                      <a:pt x="186" y="53"/>
                    </a:cubicBezTo>
                    <a:cubicBezTo>
                      <a:pt x="184" y="53"/>
                      <a:pt x="182" y="52"/>
                      <a:pt x="179" y="52"/>
                    </a:cubicBezTo>
                    <a:cubicBezTo>
                      <a:pt x="179" y="52"/>
                      <a:pt x="178" y="52"/>
                      <a:pt x="178" y="53"/>
                    </a:cubicBezTo>
                    <a:cubicBezTo>
                      <a:pt x="175" y="53"/>
                      <a:pt x="173" y="54"/>
                      <a:pt x="172" y="58"/>
                    </a:cubicBezTo>
                    <a:cubicBezTo>
                      <a:pt x="172" y="59"/>
                      <a:pt x="172" y="61"/>
                      <a:pt x="172" y="62"/>
                    </a:cubicBezTo>
                    <a:cubicBezTo>
                      <a:pt x="172" y="64"/>
                      <a:pt x="173" y="66"/>
                      <a:pt x="173" y="68"/>
                    </a:cubicBezTo>
                    <a:cubicBezTo>
                      <a:pt x="173" y="69"/>
                      <a:pt x="174" y="70"/>
                      <a:pt x="174" y="71"/>
                    </a:cubicBezTo>
                    <a:cubicBezTo>
                      <a:pt x="175" y="71"/>
                      <a:pt x="175" y="70"/>
                      <a:pt x="175" y="70"/>
                    </a:cubicBezTo>
                    <a:cubicBezTo>
                      <a:pt x="175" y="70"/>
                      <a:pt x="176" y="70"/>
                      <a:pt x="176" y="70"/>
                    </a:cubicBezTo>
                    <a:cubicBezTo>
                      <a:pt x="177" y="70"/>
                      <a:pt x="177" y="70"/>
                      <a:pt x="178" y="70"/>
                    </a:cubicBezTo>
                    <a:cubicBezTo>
                      <a:pt x="177" y="70"/>
                      <a:pt x="177" y="70"/>
                      <a:pt x="176" y="70"/>
                    </a:cubicBezTo>
                    <a:cubicBezTo>
                      <a:pt x="176" y="70"/>
                      <a:pt x="175" y="70"/>
                      <a:pt x="175" y="70"/>
                    </a:cubicBezTo>
                    <a:cubicBezTo>
                      <a:pt x="175" y="70"/>
                      <a:pt x="175" y="71"/>
                      <a:pt x="174" y="71"/>
                    </a:cubicBezTo>
                    <a:cubicBezTo>
                      <a:pt x="175" y="73"/>
                      <a:pt x="176" y="74"/>
                      <a:pt x="176" y="76"/>
                    </a:cubicBezTo>
                    <a:cubicBezTo>
                      <a:pt x="177" y="78"/>
                      <a:pt x="178" y="80"/>
                      <a:pt x="180" y="82"/>
                    </a:cubicBezTo>
                    <a:cubicBezTo>
                      <a:pt x="182" y="83"/>
                      <a:pt x="183" y="85"/>
                      <a:pt x="185" y="86"/>
                    </a:cubicBezTo>
                    <a:cubicBezTo>
                      <a:pt x="185" y="87"/>
                      <a:pt x="186" y="87"/>
                      <a:pt x="186" y="88"/>
                    </a:cubicBezTo>
                    <a:cubicBezTo>
                      <a:pt x="187" y="88"/>
                      <a:pt x="187" y="89"/>
                      <a:pt x="187" y="89"/>
                    </a:cubicBezTo>
                    <a:cubicBezTo>
                      <a:pt x="189" y="91"/>
                      <a:pt x="191" y="93"/>
                      <a:pt x="193" y="94"/>
                    </a:cubicBezTo>
                    <a:cubicBezTo>
                      <a:pt x="194" y="95"/>
                      <a:pt x="194" y="95"/>
                      <a:pt x="195" y="96"/>
                    </a:cubicBezTo>
                    <a:cubicBezTo>
                      <a:pt x="196" y="97"/>
                      <a:pt x="197" y="98"/>
                      <a:pt x="198" y="98"/>
                    </a:cubicBezTo>
                    <a:cubicBezTo>
                      <a:pt x="199" y="98"/>
                      <a:pt x="199" y="98"/>
                      <a:pt x="199" y="98"/>
                    </a:cubicBezTo>
                    <a:cubicBezTo>
                      <a:pt x="202" y="100"/>
                      <a:pt x="205" y="101"/>
                      <a:pt x="207" y="103"/>
                    </a:cubicBezTo>
                    <a:cubicBezTo>
                      <a:pt x="207" y="103"/>
                      <a:pt x="207" y="103"/>
                      <a:pt x="207" y="103"/>
                    </a:cubicBezTo>
                    <a:cubicBezTo>
                      <a:pt x="210" y="104"/>
                      <a:pt x="212" y="105"/>
                      <a:pt x="214" y="106"/>
                    </a:cubicBezTo>
                    <a:cubicBezTo>
                      <a:pt x="215" y="106"/>
                      <a:pt x="216" y="107"/>
                      <a:pt x="217" y="107"/>
                    </a:cubicBezTo>
                    <a:cubicBezTo>
                      <a:pt x="214" y="107"/>
                      <a:pt x="211" y="107"/>
                      <a:pt x="209" y="106"/>
                    </a:cubicBezTo>
                    <a:cubicBezTo>
                      <a:pt x="206" y="106"/>
                      <a:pt x="203" y="106"/>
                      <a:pt x="200" y="105"/>
                    </a:cubicBezTo>
                    <a:cubicBezTo>
                      <a:pt x="199" y="106"/>
                      <a:pt x="198" y="106"/>
                      <a:pt x="197" y="106"/>
                    </a:cubicBezTo>
                    <a:cubicBezTo>
                      <a:pt x="197" y="106"/>
                      <a:pt x="197" y="107"/>
                      <a:pt x="197" y="107"/>
                    </a:cubicBezTo>
                    <a:cubicBezTo>
                      <a:pt x="197" y="107"/>
                      <a:pt x="198" y="108"/>
                      <a:pt x="199" y="108"/>
                    </a:cubicBezTo>
                    <a:cubicBezTo>
                      <a:pt x="198" y="108"/>
                      <a:pt x="197" y="107"/>
                      <a:pt x="197" y="107"/>
                    </a:cubicBezTo>
                    <a:cubicBezTo>
                      <a:pt x="197" y="107"/>
                      <a:pt x="197" y="106"/>
                      <a:pt x="197" y="106"/>
                    </a:cubicBezTo>
                    <a:cubicBezTo>
                      <a:pt x="196" y="106"/>
                      <a:pt x="195" y="105"/>
                      <a:pt x="195" y="105"/>
                    </a:cubicBezTo>
                    <a:cubicBezTo>
                      <a:pt x="192" y="104"/>
                      <a:pt x="190" y="104"/>
                      <a:pt x="188" y="104"/>
                    </a:cubicBezTo>
                    <a:cubicBezTo>
                      <a:pt x="188" y="104"/>
                      <a:pt x="188" y="104"/>
                      <a:pt x="188" y="104"/>
                    </a:cubicBezTo>
                    <a:cubicBezTo>
                      <a:pt x="188" y="104"/>
                      <a:pt x="188" y="104"/>
                      <a:pt x="188" y="104"/>
                    </a:cubicBezTo>
                    <a:cubicBezTo>
                      <a:pt x="188" y="104"/>
                      <a:pt x="188" y="104"/>
                      <a:pt x="188" y="104"/>
                    </a:cubicBezTo>
                    <a:cubicBezTo>
                      <a:pt x="187" y="103"/>
                      <a:pt x="186" y="103"/>
                      <a:pt x="186" y="103"/>
                    </a:cubicBezTo>
                    <a:cubicBezTo>
                      <a:pt x="185" y="103"/>
                      <a:pt x="185" y="103"/>
                      <a:pt x="185" y="103"/>
                    </a:cubicBezTo>
                    <a:cubicBezTo>
                      <a:pt x="183" y="102"/>
                      <a:pt x="182" y="102"/>
                      <a:pt x="181" y="102"/>
                    </a:cubicBezTo>
                    <a:cubicBezTo>
                      <a:pt x="180" y="102"/>
                      <a:pt x="180" y="101"/>
                      <a:pt x="179" y="101"/>
                    </a:cubicBezTo>
                    <a:cubicBezTo>
                      <a:pt x="178" y="100"/>
                      <a:pt x="176" y="99"/>
                      <a:pt x="174" y="98"/>
                    </a:cubicBezTo>
                    <a:cubicBezTo>
                      <a:pt x="173" y="97"/>
                      <a:pt x="172" y="95"/>
                      <a:pt x="171" y="94"/>
                    </a:cubicBezTo>
                    <a:cubicBezTo>
                      <a:pt x="170" y="93"/>
                      <a:pt x="169" y="91"/>
                      <a:pt x="169" y="90"/>
                    </a:cubicBezTo>
                    <a:cubicBezTo>
                      <a:pt x="167" y="88"/>
                      <a:pt x="166" y="86"/>
                      <a:pt x="164" y="84"/>
                    </a:cubicBezTo>
                    <a:cubicBezTo>
                      <a:pt x="164" y="83"/>
                      <a:pt x="163" y="82"/>
                      <a:pt x="163" y="82"/>
                    </a:cubicBezTo>
                    <a:cubicBezTo>
                      <a:pt x="162" y="81"/>
                      <a:pt x="161" y="79"/>
                      <a:pt x="160" y="77"/>
                    </a:cubicBezTo>
                    <a:cubicBezTo>
                      <a:pt x="160" y="76"/>
                      <a:pt x="159" y="75"/>
                      <a:pt x="158" y="74"/>
                    </a:cubicBezTo>
                    <a:cubicBezTo>
                      <a:pt x="157" y="73"/>
                      <a:pt x="156" y="72"/>
                      <a:pt x="155" y="71"/>
                    </a:cubicBezTo>
                    <a:cubicBezTo>
                      <a:pt x="154" y="68"/>
                      <a:pt x="152" y="67"/>
                      <a:pt x="150" y="64"/>
                    </a:cubicBezTo>
                    <a:cubicBezTo>
                      <a:pt x="149" y="63"/>
                      <a:pt x="147" y="62"/>
                      <a:pt x="144" y="62"/>
                    </a:cubicBezTo>
                    <a:cubicBezTo>
                      <a:pt x="142" y="62"/>
                      <a:pt x="139" y="63"/>
                      <a:pt x="137" y="63"/>
                    </a:cubicBezTo>
                    <a:cubicBezTo>
                      <a:pt x="136" y="64"/>
                      <a:pt x="135" y="64"/>
                      <a:pt x="134" y="64"/>
                    </a:cubicBezTo>
                    <a:cubicBezTo>
                      <a:pt x="134" y="65"/>
                      <a:pt x="132" y="65"/>
                      <a:pt x="132" y="66"/>
                    </a:cubicBezTo>
                    <a:cubicBezTo>
                      <a:pt x="131" y="68"/>
                      <a:pt x="131" y="70"/>
                      <a:pt x="132" y="72"/>
                    </a:cubicBezTo>
                    <a:cubicBezTo>
                      <a:pt x="132" y="74"/>
                      <a:pt x="132" y="76"/>
                      <a:pt x="133" y="77"/>
                    </a:cubicBezTo>
                    <a:cubicBezTo>
                      <a:pt x="134" y="78"/>
                      <a:pt x="134" y="79"/>
                      <a:pt x="134" y="80"/>
                    </a:cubicBezTo>
                    <a:cubicBezTo>
                      <a:pt x="134" y="81"/>
                      <a:pt x="135" y="82"/>
                      <a:pt x="135" y="82"/>
                    </a:cubicBezTo>
                    <a:cubicBezTo>
                      <a:pt x="135" y="82"/>
                      <a:pt x="136" y="82"/>
                      <a:pt x="136" y="82"/>
                    </a:cubicBezTo>
                    <a:cubicBezTo>
                      <a:pt x="136" y="82"/>
                      <a:pt x="135" y="82"/>
                      <a:pt x="135" y="82"/>
                    </a:cubicBezTo>
                    <a:cubicBezTo>
                      <a:pt x="137" y="84"/>
                      <a:pt x="138" y="86"/>
                      <a:pt x="140" y="88"/>
                    </a:cubicBezTo>
                    <a:cubicBezTo>
                      <a:pt x="141" y="88"/>
                      <a:pt x="141" y="89"/>
                      <a:pt x="142" y="90"/>
                    </a:cubicBezTo>
                    <a:cubicBezTo>
                      <a:pt x="143" y="91"/>
                      <a:pt x="144" y="91"/>
                      <a:pt x="145" y="92"/>
                    </a:cubicBezTo>
                    <a:cubicBezTo>
                      <a:pt x="145" y="92"/>
                      <a:pt x="144" y="92"/>
                      <a:pt x="144" y="92"/>
                    </a:cubicBezTo>
                    <a:cubicBezTo>
                      <a:pt x="144" y="92"/>
                      <a:pt x="144" y="92"/>
                      <a:pt x="144" y="92"/>
                    </a:cubicBezTo>
                    <a:cubicBezTo>
                      <a:pt x="142" y="91"/>
                      <a:pt x="141" y="91"/>
                      <a:pt x="140" y="90"/>
                    </a:cubicBezTo>
                    <a:cubicBezTo>
                      <a:pt x="138" y="90"/>
                      <a:pt x="137" y="89"/>
                      <a:pt x="135" y="89"/>
                    </a:cubicBezTo>
                    <a:cubicBezTo>
                      <a:pt x="135" y="88"/>
                      <a:pt x="135" y="88"/>
                      <a:pt x="135" y="88"/>
                    </a:cubicBezTo>
                    <a:cubicBezTo>
                      <a:pt x="133" y="87"/>
                      <a:pt x="132" y="87"/>
                      <a:pt x="130" y="86"/>
                    </a:cubicBezTo>
                    <a:cubicBezTo>
                      <a:pt x="130" y="86"/>
                      <a:pt x="129" y="86"/>
                      <a:pt x="129" y="85"/>
                    </a:cubicBezTo>
                    <a:cubicBezTo>
                      <a:pt x="128" y="85"/>
                      <a:pt x="127" y="84"/>
                      <a:pt x="126" y="83"/>
                    </a:cubicBezTo>
                    <a:cubicBezTo>
                      <a:pt x="126" y="82"/>
                      <a:pt x="125" y="82"/>
                      <a:pt x="124" y="81"/>
                    </a:cubicBezTo>
                    <a:cubicBezTo>
                      <a:pt x="123" y="80"/>
                      <a:pt x="122" y="78"/>
                      <a:pt x="122" y="77"/>
                    </a:cubicBezTo>
                    <a:cubicBezTo>
                      <a:pt x="120" y="74"/>
                      <a:pt x="119" y="72"/>
                      <a:pt x="118" y="69"/>
                    </a:cubicBezTo>
                    <a:cubicBezTo>
                      <a:pt x="117" y="67"/>
                      <a:pt x="116" y="65"/>
                      <a:pt x="115" y="63"/>
                    </a:cubicBezTo>
                    <a:cubicBezTo>
                      <a:pt x="114" y="62"/>
                      <a:pt x="113" y="60"/>
                      <a:pt x="113" y="59"/>
                    </a:cubicBezTo>
                    <a:cubicBezTo>
                      <a:pt x="113" y="58"/>
                      <a:pt x="112" y="58"/>
                      <a:pt x="112" y="58"/>
                    </a:cubicBezTo>
                    <a:cubicBezTo>
                      <a:pt x="112" y="57"/>
                      <a:pt x="111" y="56"/>
                      <a:pt x="111" y="55"/>
                    </a:cubicBezTo>
                    <a:cubicBezTo>
                      <a:pt x="110" y="55"/>
                      <a:pt x="110" y="55"/>
                      <a:pt x="110" y="55"/>
                    </a:cubicBezTo>
                    <a:cubicBezTo>
                      <a:pt x="109" y="52"/>
                      <a:pt x="106" y="48"/>
                      <a:pt x="102" y="50"/>
                    </a:cubicBezTo>
                    <a:cubicBezTo>
                      <a:pt x="101" y="50"/>
                      <a:pt x="99" y="50"/>
                      <a:pt x="98" y="52"/>
                    </a:cubicBezTo>
                    <a:cubicBezTo>
                      <a:pt x="97" y="53"/>
                      <a:pt x="95" y="55"/>
                      <a:pt x="95" y="57"/>
                    </a:cubicBezTo>
                    <a:cubicBezTo>
                      <a:pt x="95" y="58"/>
                      <a:pt x="96" y="60"/>
                      <a:pt x="96" y="61"/>
                    </a:cubicBezTo>
                    <a:cubicBezTo>
                      <a:pt x="96" y="62"/>
                      <a:pt x="96" y="63"/>
                      <a:pt x="96" y="64"/>
                    </a:cubicBezTo>
                    <a:cubicBezTo>
                      <a:pt x="96" y="64"/>
                      <a:pt x="96" y="65"/>
                      <a:pt x="96" y="66"/>
                    </a:cubicBezTo>
                    <a:cubicBezTo>
                      <a:pt x="96" y="68"/>
                      <a:pt x="96" y="69"/>
                      <a:pt x="97" y="71"/>
                    </a:cubicBezTo>
                    <a:cubicBezTo>
                      <a:pt x="97" y="72"/>
                      <a:pt x="96" y="71"/>
                      <a:pt x="96" y="71"/>
                    </a:cubicBezTo>
                    <a:cubicBezTo>
                      <a:pt x="95" y="71"/>
                      <a:pt x="94" y="70"/>
                      <a:pt x="93" y="70"/>
                    </a:cubicBezTo>
                    <a:cubicBezTo>
                      <a:pt x="93" y="70"/>
                      <a:pt x="93" y="70"/>
                      <a:pt x="93" y="70"/>
                    </a:cubicBezTo>
                    <a:cubicBezTo>
                      <a:pt x="91" y="69"/>
                      <a:pt x="89" y="68"/>
                      <a:pt x="88" y="67"/>
                    </a:cubicBezTo>
                    <a:cubicBezTo>
                      <a:pt x="87" y="67"/>
                      <a:pt x="87" y="67"/>
                      <a:pt x="87" y="67"/>
                    </a:cubicBezTo>
                    <a:cubicBezTo>
                      <a:pt x="87" y="67"/>
                      <a:pt x="87" y="67"/>
                      <a:pt x="87" y="67"/>
                    </a:cubicBezTo>
                    <a:cubicBezTo>
                      <a:pt x="86" y="66"/>
                      <a:pt x="85" y="66"/>
                      <a:pt x="85" y="65"/>
                    </a:cubicBezTo>
                    <a:cubicBezTo>
                      <a:pt x="84" y="65"/>
                      <a:pt x="84" y="65"/>
                      <a:pt x="84" y="64"/>
                    </a:cubicBezTo>
                    <a:cubicBezTo>
                      <a:pt x="85" y="63"/>
                      <a:pt x="84" y="62"/>
                      <a:pt x="83" y="60"/>
                    </a:cubicBezTo>
                    <a:cubicBezTo>
                      <a:pt x="81" y="56"/>
                      <a:pt x="79" y="51"/>
                      <a:pt x="77" y="46"/>
                    </a:cubicBezTo>
                    <a:cubicBezTo>
                      <a:pt x="77" y="44"/>
                      <a:pt x="77" y="43"/>
                      <a:pt x="77" y="41"/>
                    </a:cubicBezTo>
                    <a:cubicBezTo>
                      <a:pt x="77" y="38"/>
                      <a:pt x="76" y="35"/>
                      <a:pt x="74" y="32"/>
                    </a:cubicBezTo>
                    <a:cubicBezTo>
                      <a:pt x="73" y="30"/>
                      <a:pt x="71" y="28"/>
                      <a:pt x="70" y="26"/>
                    </a:cubicBezTo>
                    <a:cubicBezTo>
                      <a:pt x="67" y="23"/>
                      <a:pt x="62" y="23"/>
                      <a:pt x="59" y="25"/>
                    </a:cubicBezTo>
                    <a:cubicBezTo>
                      <a:pt x="58" y="25"/>
                      <a:pt x="58" y="25"/>
                      <a:pt x="57" y="26"/>
                    </a:cubicBezTo>
                    <a:cubicBezTo>
                      <a:pt x="55" y="26"/>
                      <a:pt x="54" y="29"/>
                      <a:pt x="55" y="31"/>
                    </a:cubicBezTo>
                    <a:cubicBezTo>
                      <a:pt x="56" y="33"/>
                      <a:pt x="57" y="35"/>
                      <a:pt x="58" y="38"/>
                    </a:cubicBezTo>
                    <a:cubicBezTo>
                      <a:pt x="58" y="38"/>
                      <a:pt x="58" y="39"/>
                      <a:pt x="58" y="39"/>
                    </a:cubicBezTo>
                    <a:cubicBezTo>
                      <a:pt x="58" y="41"/>
                      <a:pt x="59" y="43"/>
                      <a:pt x="61" y="44"/>
                    </a:cubicBezTo>
                    <a:cubicBezTo>
                      <a:pt x="62" y="46"/>
                      <a:pt x="62" y="47"/>
                      <a:pt x="64" y="48"/>
                    </a:cubicBezTo>
                    <a:cubicBezTo>
                      <a:pt x="65" y="49"/>
                      <a:pt x="66" y="49"/>
                      <a:pt x="67" y="50"/>
                    </a:cubicBezTo>
                    <a:cubicBezTo>
                      <a:pt x="68" y="51"/>
                      <a:pt x="69" y="51"/>
                      <a:pt x="69" y="52"/>
                    </a:cubicBezTo>
                    <a:cubicBezTo>
                      <a:pt x="70" y="53"/>
                      <a:pt x="72" y="55"/>
                      <a:pt x="73" y="57"/>
                    </a:cubicBezTo>
                    <a:cubicBezTo>
                      <a:pt x="74" y="57"/>
                      <a:pt x="75" y="59"/>
                      <a:pt x="77" y="59"/>
                    </a:cubicBezTo>
                    <a:cubicBezTo>
                      <a:pt x="77" y="59"/>
                      <a:pt x="77" y="61"/>
                      <a:pt x="78" y="61"/>
                    </a:cubicBezTo>
                    <a:cubicBezTo>
                      <a:pt x="77" y="61"/>
                      <a:pt x="77" y="61"/>
                      <a:pt x="77" y="61"/>
                    </a:cubicBezTo>
                    <a:cubicBezTo>
                      <a:pt x="74" y="59"/>
                      <a:pt x="71" y="57"/>
                      <a:pt x="68" y="56"/>
                    </a:cubicBezTo>
                    <a:cubicBezTo>
                      <a:pt x="67" y="55"/>
                      <a:pt x="65" y="54"/>
                      <a:pt x="64" y="53"/>
                    </a:cubicBezTo>
                    <a:cubicBezTo>
                      <a:pt x="62" y="51"/>
                      <a:pt x="60" y="50"/>
                      <a:pt x="58" y="48"/>
                    </a:cubicBezTo>
                    <a:cubicBezTo>
                      <a:pt x="57" y="47"/>
                      <a:pt x="56" y="46"/>
                      <a:pt x="55" y="45"/>
                    </a:cubicBezTo>
                    <a:cubicBezTo>
                      <a:pt x="53" y="45"/>
                      <a:pt x="52" y="44"/>
                      <a:pt x="51" y="43"/>
                    </a:cubicBezTo>
                    <a:cubicBezTo>
                      <a:pt x="49" y="41"/>
                      <a:pt x="47" y="39"/>
                      <a:pt x="45" y="38"/>
                    </a:cubicBezTo>
                    <a:cubicBezTo>
                      <a:pt x="43" y="37"/>
                      <a:pt x="42" y="35"/>
                      <a:pt x="40" y="34"/>
                    </a:cubicBezTo>
                    <a:cubicBezTo>
                      <a:pt x="39" y="34"/>
                      <a:pt x="39" y="33"/>
                      <a:pt x="38" y="32"/>
                    </a:cubicBezTo>
                    <a:cubicBezTo>
                      <a:pt x="38" y="32"/>
                      <a:pt x="38" y="32"/>
                      <a:pt x="38" y="32"/>
                    </a:cubicBezTo>
                    <a:cubicBezTo>
                      <a:pt x="37" y="32"/>
                      <a:pt x="37" y="32"/>
                      <a:pt x="37" y="32"/>
                    </a:cubicBezTo>
                    <a:cubicBezTo>
                      <a:pt x="37" y="32"/>
                      <a:pt x="37" y="32"/>
                      <a:pt x="37" y="31"/>
                    </a:cubicBezTo>
                    <a:cubicBezTo>
                      <a:pt x="37" y="31"/>
                      <a:pt x="37" y="31"/>
                      <a:pt x="36" y="31"/>
                    </a:cubicBezTo>
                    <a:cubicBezTo>
                      <a:pt x="36" y="30"/>
                      <a:pt x="36" y="30"/>
                      <a:pt x="35" y="29"/>
                    </a:cubicBezTo>
                    <a:cubicBezTo>
                      <a:pt x="34" y="28"/>
                      <a:pt x="33" y="26"/>
                      <a:pt x="32" y="24"/>
                    </a:cubicBezTo>
                    <a:cubicBezTo>
                      <a:pt x="32" y="24"/>
                      <a:pt x="33" y="24"/>
                      <a:pt x="33" y="24"/>
                    </a:cubicBezTo>
                    <a:cubicBezTo>
                      <a:pt x="33" y="24"/>
                      <a:pt x="33" y="23"/>
                      <a:pt x="33" y="23"/>
                    </a:cubicBezTo>
                    <a:cubicBezTo>
                      <a:pt x="33" y="23"/>
                      <a:pt x="34" y="23"/>
                      <a:pt x="34" y="23"/>
                    </a:cubicBezTo>
                    <a:cubicBezTo>
                      <a:pt x="33" y="22"/>
                      <a:pt x="33" y="21"/>
                      <a:pt x="33" y="20"/>
                    </a:cubicBezTo>
                    <a:cubicBezTo>
                      <a:pt x="33" y="19"/>
                      <a:pt x="32" y="17"/>
                      <a:pt x="31" y="16"/>
                    </a:cubicBezTo>
                    <a:cubicBezTo>
                      <a:pt x="30" y="13"/>
                      <a:pt x="29" y="12"/>
                      <a:pt x="27" y="10"/>
                    </a:cubicBezTo>
                    <a:cubicBezTo>
                      <a:pt x="25" y="9"/>
                      <a:pt x="24" y="8"/>
                      <a:pt x="23" y="7"/>
                    </a:cubicBezTo>
                    <a:cubicBezTo>
                      <a:pt x="21" y="6"/>
                      <a:pt x="20" y="5"/>
                      <a:pt x="18" y="4"/>
                    </a:cubicBezTo>
                    <a:cubicBezTo>
                      <a:pt x="14" y="2"/>
                      <a:pt x="10" y="0"/>
                      <a:pt x="6" y="0"/>
                    </a:cubicBezTo>
                    <a:cubicBezTo>
                      <a:pt x="4" y="0"/>
                      <a:pt x="2" y="1"/>
                      <a:pt x="1" y="3"/>
                    </a:cubicBezTo>
                    <a:cubicBezTo>
                      <a:pt x="1" y="4"/>
                      <a:pt x="0" y="5"/>
                      <a:pt x="1" y="7"/>
                    </a:cubicBezTo>
                    <a:cubicBezTo>
                      <a:pt x="0" y="8"/>
                      <a:pt x="1" y="9"/>
                      <a:pt x="2" y="10"/>
                    </a:cubicBezTo>
                    <a:cubicBezTo>
                      <a:pt x="3" y="11"/>
                      <a:pt x="3" y="13"/>
                      <a:pt x="4" y="14"/>
                    </a:cubicBezTo>
                    <a:cubicBezTo>
                      <a:pt x="7" y="16"/>
                      <a:pt x="9" y="18"/>
                      <a:pt x="11" y="20"/>
                    </a:cubicBezTo>
                    <a:cubicBezTo>
                      <a:pt x="14" y="23"/>
                      <a:pt x="18" y="25"/>
                      <a:pt x="22" y="26"/>
                    </a:cubicBezTo>
                    <a:cubicBezTo>
                      <a:pt x="22" y="27"/>
                      <a:pt x="23" y="27"/>
                      <a:pt x="24" y="28"/>
                    </a:cubicBezTo>
                    <a:cubicBezTo>
                      <a:pt x="26" y="29"/>
                      <a:pt x="29" y="31"/>
                      <a:pt x="31" y="33"/>
                    </a:cubicBezTo>
                    <a:cubicBezTo>
                      <a:pt x="31" y="33"/>
                      <a:pt x="32" y="33"/>
                      <a:pt x="32" y="33"/>
                    </a:cubicBezTo>
                    <a:cubicBezTo>
                      <a:pt x="32" y="33"/>
                      <a:pt x="32" y="33"/>
                      <a:pt x="32" y="33"/>
                    </a:cubicBezTo>
                    <a:cubicBezTo>
                      <a:pt x="32" y="33"/>
                      <a:pt x="31" y="33"/>
                      <a:pt x="31" y="33"/>
                    </a:cubicBezTo>
                    <a:cubicBezTo>
                      <a:pt x="33" y="35"/>
                      <a:pt x="35" y="36"/>
                      <a:pt x="36" y="38"/>
                    </a:cubicBezTo>
                    <a:cubicBezTo>
                      <a:pt x="37" y="38"/>
                      <a:pt x="38" y="39"/>
                      <a:pt x="39" y="39"/>
                    </a:cubicBezTo>
                    <a:cubicBezTo>
                      <a:pt x="42" y="42"/>
                      <a:pt x="46" y="45"/>
                      <a:pt x="50" y="48"/>
                    </a:cubicBezTo>
                    <a:cubicBezTo>
                      <a:pt x="52" y="50"/>
                      <a:pt x="55" y="52"/>
                      <a:pt x="56" y="54"/>
                    </a:cubicBezTo>
                    <a:cubicBezTo>
                      <a:pt x="54" y="53"/>
                      <a:pt x="50" y="53"/>
                      <a:pt x="47" y="53"/>
                    </a:cubicBezTo>
                    <a:cubicBezTo>
                      <a:pt x="44" y="52"/>
                      <a:pt x="42" y="52"/>
                      <a:pt x="39" y="52"/>
                    </a:cubicBezTo>
                    <a:cubicBezTo>
                      <a:pt x="38" y="52"/>
                      <a:pt x="37" y="52"/>
                      <a:pt x="36" y="52"/>
                    </a:cubicBezTo>
                    <a:cubicBezTo>
                      <a:pt x="36" y="52"/>
                      <a:pt x="35" y="52"/>
                      <a:pt x="35" y="53"/>
                    </a:cubicBezTo>
                    <a:cubicBezTo>
                      <a:pt x="35" y="53"/>
                      <a:pt x="35" y="53"/>
                      <a:pt x="35" y="53"/>
                    </a:cubicBezTo>
                    <a:cubicBezTo>
                      <a:pt x="34" y="53"/>
                      <a:pt x="32" y="54"/>
                      <a:pt x="30" y="55"/>
                    </a:cubicBezTo>
                    <a:cubicBezTo>
                      <a:pt x="30" y="55"/>
                      <a:pt x="29" y="56"/>
                      <a:pt x="29" y="57"/>
                    </a:cubicBezTo>
                    <a:cubicBezTo>
                      <a:pt x="26" y="60"/>
                      <a:pt x="27" y="64"/>
                      <a:pt x="31" y="66"/>
                    </a:cubicBezTo>
                    <a:cubicBezTo>
                      <a:pt x="32" y="66"/>
                      <a:pt x="33" y="67"/>
                      <a:pt x="34" y="67"/>
                    </a:cubicBezTo>
                    <a:cubicBezTo>
                      <a:pt x="36" y="68"/>
                      <a:pt x="39" y="68"/>
                      <a:pt x="41" y="68"/>
                    </a:cubicBezTo>
                    <a:cubicBezTo>
                      <a:pt x="41" y="68"/>
                      <a:pt x="41" y="67"/>
                      <a:pt x="41" y="67"/>
                    </a:cubicBezTo>
                    <a:cubicBezTo>
                      <a:pt x="41" y="66"/>
                      <a:pt x="41" y="66"/>
                      <a:pt x="42" y="66"/>
                    </a:cubicBezTo>
                    <a:cubicBezTo>
                      <a:pt x="41" y="66"/>
                      <a:pt x="41" y="66"/>
                      <a:pt x="41" y="67"/>
                    </a:cubicBezTo>
                    <a:cubicBezTo>
                      <a:pt x="41" y="67"/>
                      <a:pt x="41" y="68"/>
                      <a:pt x="41" y="68"/>
                    </a:cubicBezTo>
                    <a:cubicBezTo>
                      <a:pt x="42" y="68"/>
                      <a:pt x="43" y="68"/>
                      <a:pt x="44" y="69"/>
                    </a:cubicBezTo>
                    <a:cubicBezTo>
                      <a:pt x="47" y="69"/>
                      <a:pt x="49" y="69"/>
                      <a:pt x="52" y="70"/>
                    </a:cubicBezTo>
                    <a:cubicBezTo>
                      <a:pt x="53" y="70"/>
                      <a:pt x="55" y="70"/>
                      <a:pt x="56" y="70"/>
                    </a:cubicBezTo>
                    <a:cubicBezTo>
                      <a:pt x="56" y="70"/>
                      <a:pt x="57" y="70"/>
                      <a:pt x="58" y="70"/>
                    </a:cubicBezTo>
                    <a:cubicBezTo>
                      <a:pt x="61" y="70"/>
                      <a:pt x="64" y="70"/>
                      <a:pt x="67" y="69"/>
                    </a:cubicBezTo>
                    <a:cubicBezTo>
                      <a:pt x="68" y="69"/>
                      <a:pt x="69" y="69"/>
                      <a:pt x="69" y="69"/>
                    </a:cubicBezTo>
                    <a:cubicBezTo>
                      <a:pt x="70" y="69"/>
                      <a:pt x="70" y="68"/>
                      <a:pt x="71" y="68"/>
                    </a:cubicBezTo>
                    <a:cubicBezTo>
                      <a:pt x="73" y="68"/>
                      <a:pt x="74" y="68"/>
                      <a:pt x="75" y="68"/>
                    </a:cubicBezTo>
                    <a:cubicBezTo>
                      <a:pt x="76" y="68"/>
                      <a:pt x="77" y="68"/>
                      <a:pt x="78" y="68"/>
                    </a:cubicBezTo>
                    <a:cubicBezTo>
                      <a:pt x="79" y="68"/>
                      <a:pt x="80" y="69"/>
                      <a:pt x="81" y="69"/>
                    </a:cubicBezTo>
                    <a:cubicBezTo>
                      <a:pt x="82" y="70"/>
                      <a:pt x="83" y="70"/>
                      <a:pt x="84" y="71"/>
                    </a:cubicBezTo>
                    <a:cubicBezTo>
                      <a:pt x="84" y="71"/>
                      <a:pt x="85" y="71"/>
                      <a:pt x="85" y="71"/>
                    </a:cubicBezTo>
                    <a:cubicBezTo>
                      <a:pt x="87" y="72"/>
                      <a:pt x="89" y="73"/>
                      <a:pt x="91" y="75"/>
                    </a:cubicBezTo>
                    <a:cubicBezTo>
                      <a:pt x="92" y="75"/>
                      <a:pt x="92" y="75"/>
                      <a:pt x="92" y="75"/>
                    </a:cubicBezTo>
                    <a:cubicBezTo>
                      <a:pt x="94" y="76"/>
                      <a:pt x="95" y="77"/>
                      <a:pt x="96" y="78"/>
                    </a:cubicBezTo>
                    <a:cubicBezTo>
                      <a:pt x="98" y="78"/>
                      <a:pt x="99" y="79"/>
                      <a:pt x="100" y="80"/>
                    </a:cubicBezTo>
                    <a:cubicBezTo>
                      <a:pt x="100" y="80"/>
                      <a:pt x="100" y="81"/>
                      <a:pt x="100" y="81"/>
                    </a:cubicBezTo>
                    <a:cubicBezTo>
                      <a:pt x="98" y="81"/>
                      <a:pt x="96" y="81"/>
                      <a:pt x="94" y="81"/>
                    </a:cubicBezTo>
                    <a:cubicBezTo>
                      <a:pt x="92" y="81"/>
                      <a:pt x="90" y="81"/>
                      <a:pt x="88" y="82"/>
                    </a:cubicBezTo>
                    <a:cubicBezTo>
                      <a:pt x="85" y="82"/>
                      <a:pt x="82" y="82"/>
                      <a:pt x="79" y="82"/>
                    </a:cubicBezTo>
                    <a:cubicBezTo>
                      <a:pt x="78" y="83"/>
                      <a:pt x="78" y="83"/>
                      <a:pt x="77" y="83"/>
                    </a:cubicBezTo>
                    <a:cubicBezTo>
                      <a:pt x="76" y="83"/>
                      <a:pt x="76" y="84"/>
                      <a:pt x="75" y="84"/>
                    </a:cubicBezTo>
                    <a:cubicBezTo>
                      <a:pt x="72" y="85"/>
                      <a:pt x="70" y="86"/>
                      <a:pt x="68" y="88"/>
                    </a:cubicBezTo>
                    <a:cubicBezTo>
                      <a:pt x="67" y="90"/>
                      <a:pt x="67" y="91"/>
                      <a:pt x="67" y="92"/>
                    </a:cubicBezTo>
                    <a:cubicBezTo>
                      <a:pt x="67" y="93"/>
                      <a:pt x="66" y="94"/>
                      <a:pt x="67" y="95"/>
                    </a:cubicBezTo>
                    <a:cubicBezTo>
                      <a:pt x="68" y="96"/>
                      <a:pt x="69" y="98"/>
                      <a:pt x="69" y="99"/>
                    </a:cubicBezTo>
                    <a:cubicBezTo>
                      <a:pt x="71" y="100"/>
                      <a:pt x="72" y="101"/>
                      <a:pt x="74" y="102"/>
                    </a:cubicBezTo>
                    <a:cubicBezTo>
                      <a:pt x="74" y="102"/>
                      <a:pt x="75" y="102"/>
                      <a:pt x="76" y="102"/>
                    </a:cubicBezTo>
                    <a:cubicBezTo>
                      <a:pt x="76" y="102"/>
                      <a:pt x="76" y="102"/>
                      <a:pt x="77" y="102"/>
                    </a:cubicBezTo>
                    <a:cubicBezTo>
                      <a:pt x="80" y="103"/>
                      <a:pt x="84" y="104"/>
                      <a:pt x="87" y="102"/>
                    </a:cubicBezTo>
                    <a:cubicBezTo>
                      <a:pt x="88" y="101"/>
                      <a:pt x="88" y="100"/>
                      <a:pt x="89" y="100"/>
                    </a:cubicBezTo>
                    <a:cubicBezTo>
                      <a:pt x="89" y="99"/>
                      <a:pt x="90" y="99"/>
                      <a:pt x="90" y="99"/>
                    </a:cubicBezTo>
                    <a:cubicBezTo>
                      <a:pt x="93" y="99"/>
                      <a:pt x="96" y="98"/>
                      <a:pt x="99" y="96"/>
                    </a:cubicBezTo>
                    <a:cubicBezTo>
                      <a:pt x="100" y="95"/>
                      <a:pt x="102" y="95"/>
                      <a:pt x="103" y="94"/>
                    </a:cubicBezTo>
                    <a:cubicBezTo>
                      <a:pt x="104" y="93"/>
                      <a:pt x="106" y="93"/>
                      <a:pt x="107" y="92"/>
                    </a:cubicBezTo>
                    <a:cubicBezTo>
                      <a:pt x="108" y="91"/>
                      <a:pt x="109" y="90"/>
                      <a:pt x="111" y="90"/>
                    </a:cubicBezTo>
                    <a:cubicBezTo>
                      <a:pt x="112" y="90"/>
                      <a:pt x="113" y="90"/>
                      <a:pt x="114" y="89"/>
                    </a:cubicBezTo>
                    <a:cubicBezTo>
                      <a:pt x="116" y="89"/>
                      <a:pt x="117" y="89"/>
                      <a:pt x="118" y="89"/>
                    </a:cubicBezTo>
                    <a:cubicBezTo>
                      <a:pt x="118" y="89"/>
                      <a:pt x="119" y="89"/>
                      <a:pt x="119" y="89"/>
                    </a:cubicBezTo>
                    <a:cubicBezTo>
                      <a:pt x="120" y="89"/>
                      <a:pt x="121" y="90"/>
                      <a:pt x="122" y="90"/>
                    </a:cubicBezTo>
                    <a:cubicBezTo>
                      <a:pt x="124" y="89"/>
                      <a:pt x="125" y="90"/>
                      <a:pt x="126" y="91"/>
                    </a:cubicBezTo>
                    <a:cubicBezTo>
                      <a:pt x="127" y="91"/>
                      <a:pt x="128" y="91"/>
                      <a:pt x="128" y="91"/>
                    </a:cubicBezTo>
                    <a:cubicBezTo>
                      <a:pt x="129" y="92"/>
                      <a:pt x="131" y="92"/>
                      <a:pt x="132" y="93"/>
                    </a:cubicBezTo>
                    <a:cubicBezTo>
                      <a:pt x="132" y="92"/>
                      <a:pt x="132" y="92"/>
                      <a:pt x="132" y="92"/>
                    </a:cubicBezTo>
                    <a:cubicBezTo>
                      <a:pt x="132" y="92"/>
                      <a:pt x="132" y="92"/>
                      <a:pt x="132" y="93"/>
                    </a:cubicBezTo>
                    <a:cubicBezTo>
                      <a:pt x="132" y="93"/>
                      <a:pt x="132" y="93"/>
                      <a:pt x="132" y="93"/>
                    </a:cubicBezTo>
                    <a:cubicBezTo>
                      <a:pt x="132" y="93"/>
                      <a:pt x="133" y="93"/>
                      <a:pt x="133" y="93"/>
                    </a:cubicBezTo>
                    <a:cubicBezTo>
                      <a:pt x="134" y="93"/>
                      <a:pt x="135" y="94"/>
                      <a:pt x="136" y="95"/>
                    </a:cubicBezTo>
                    <a:cubicBezTo>
                      <a:pt x="138" y="95"/>
                      <a:pt x="140" y="96"/>
                      <a:pt x="142" y="97"/>
                    </a:cubicBezTo>
                    <a:cubicBezTo>
                      <a:pt x="145" y="99"/>
                      <a:pt x="149" y="100"/>
                      <a:pt x="153" y="102"/>
                    </a:cubicBezTo>
                    <a:cubicBezTo>
                      <a:pt x="155" y="102"/>
                      <a:pt x="157" y="103"/>
                      <a:pt x="158" y="104"/>
                    </a:cubicBezTo>
                    <a:cubicBezTo>
                      <a:pt x="159" y="104"/>
                      <a:pt x="159" y="104"/>
                      <a:pt x="159" y="104"/>
                    </a:cubicBezTo>
                    <a:cubicBezTo>
                      <a:pt x="158" y="105"/>
                      <a:pt x="158" y="105"/>
                      <a:pt x="157" y="105"/>
                    </a:cubicBezTo>
                    <a:cubicBezTo>
                      <a:pt x="157" y="105"/>
                      <a:pt x="157" y="105"/>
                      <a:pt x="157" y="105"/>
                    </a:cubicBezTo>
                    <a:cubicBezTo>
                      <a:pt x="154" y="106"/>
                      <a:pt x="151" y="105"/>
                      <a:pt x="147" y="105"/>
                    </a:cubicBezTo>
                    <a:cubicBezTo>
                      <a:pt x="144" y="105"/>
                      <a:pt x="141" y="105"/>
                      <a:pt x="137" y="105"/>
                    </a:cubicBezTo>
                    <a:cubicBezTo>
                      <a:pt x="135" y="105"/>
                      <a:pt x="134" y="105"/>
                      <a:pt x="132" y="106"/>
                    </a:cubicBezTo>
                    <a:cubicBezTo>
                      <a:pt x="130" y="106"/>
                      <a:pt x="128" y="106"/>
                      <a:pt x="126" y="107"/>
                    </a:cubicBezTo>
                    <a:cubicBezTo>
                      <a:pt x="122" y="108"/>
                      <a:pt x="119" y="109"/>
                      <a:pt x="115" y="110"/>
                    </a:cubicBezTo>
                    <a:cubicBezTo>
                      <a:pt x="114" y="110"/>
                      <a:pt x="114" y="111"/>
                      <a:pt x="113" y="112"/>
                    </a:cubicBezTo>
                    <a:cubicBezTo>
                      <a:pt x="113" y="112"/>
                      <a:pt x="112" y="113"/>
                      <a:pt x="112" y="113"/>
                    </a:cubicBezTo>
                    <a:cubicBezTo>
                      <a:pt x="110" y="113"/>
                      <a:pt x="109" y="117"/>
                      <a:pt x="110" y="119"/>
                    </a:cubicBezTo>
                    <a:cubicBezTo>
                      <a:pt x="110" y="120"/>
                      <a:pt x="111" y="121"/>
                      <a:pt x="111" y="122"/>
                    </a:cubicBezTo>
                    <a:cubicBezTo>
                      <a:pt x="112" y="122"/>
                      <a:pt x="113" y="123"/>
                      <a:pt x="113" y="123"/>
                    </a:cubicBezTo>
                    <a:cubicBezTo>
                      <a:pt x="114" y="124"/>
                      <a:pt x="115" y="125"/>
                      <a:pt x="116" y="126"/>
                    </a:cubicBezTo>
                    <a:cubicBezTo>
                      <a:pt x="117" y="127"/>
                      <a:pt x="118" y="127"/>
                      <a:pt x="119" y="127"/>
                    </a:cubicBezTo>
                    <a:cubicBezTo>
                      <a:pt x="121" y="128"/>
                      <a:pt x="122" y="130"/>
                      <a:pt x="124" y="130"/>
                    </a:cubicBezTo>
                    <a:cubicBezTo>
                      <a:pt x="126" y="131"/>
                      <a:pt x="128" y="131"/>
                      <a:pt x="130" y="131"/>
                    </a:cubicBezTo>
                    <a:cubicBezTo>
                      <a:pt x="131" y="130"/>
                      <a:pt x="132" y="130"/>
                      <a:pt x="133" y="130"/>
                    </a:cubicBezTo>
                    <a:cubicBezTo>
                      <a:pt x="134" y="130"/>
                      <a:pt x="134" y="130"/>
                      <a:pt x="135" y="130"/>
                    </a:cubicBezTo>
                    <a:cubicBezTo>
                      <a:pt x="137" y="129"/>
                      <a:pt x="140" y="129"/>
                      <a:pt x="142" y="127"/>
                    </a:cubicBezTo>
                    <a:cubicBezTo>
                      <a:pt x="146" y="125"/>
                      <a:pt x="150" y="124"/>
                      <a:pt x="153" y="120"/>
                    </a:cubicBezTo>
                    <a:cubicBezTo>
                      <a:pt x="153" y="120"/>
                      <a:pt x="153" y="120"/>
                      <a:pt x="154" y="120"/>
                    </a:cubicBezTo>
                    <a:cubicBezTo>
                      <a:pt x="154" y="120"/>
                      <a:pt x="154" y="120"/>
                      <a:pt x="154" y="120"/>
                    </a:cubicBezTo>
                    <a:cubicBezTo>
                      <a:pt x="156" y="118"/>
                      <a:pt x="157" y="117"/>
                      <a:pt x="159" y="116"/>
                    </a:cubicBezTo>
                    <a:cubicBezTo>
                      <a:pt x="160" y="114"/>
                      <a:pt x="161" y="113"/>
                      <a:pt x="163" y="112"/>
                    </a:cubicBezTo>
                    <a:cubicBezTo>
                      <a:pt x="164" y="111"/>
                      <a:pt x="166" y="110"/>
                      <a:pt x="167" y="109"/>
                    </a:cubicBezTo>
                    <a:cubicBezTo>
                      <a:pt x="168" y="109"/>
                      <a:pt x="169" y="109"/>
                      <a:pt x="169" y="109"/>
                    </a:cubicBezTo>
                    <a:cubicBezTo>
                      <a:pt x="170" y="107"/>
                      <a:pt x="172" y="108"/>
                      <a:pt x="173" y="108"/>
                    </a:cubicBezTo>
                    <a:cubicBezTo>
                      <a:pt x="174" y="109"/>
                      <a:pt x="175" y="109"/>
                      <a:pt x="176" y="109"/>
                    </a:cubicBezTo>
                    <a:cubicBezTo>
                      <a:pt x="176" y="109"/>
                      <a:pt x="176" y="109"/>
                      <a:pt x="176" y="109"/>
                    </a:cubicBezTo>
                    <a:cubicBezTo>
                      <a:pt x="178" y="109"/>
                      <a:pt x="180" y="110"/>
                      <a:pt x="182" y="110"/>
                    </a:cubicBezTo>
                    <a:cubicBezTo>
                      <a:pt x="183" y="110"/>
                      <a:pt x="183" y="110"/>
                      <a:pt x="183" y="110"/>
                    </a:cubicBezTo>
                    <a:cubicBezTo>
                      <a:pt x="185" y="111"/>
                      <a:pt x="188" y="112"/>
                      <a:pt x="190" y="112"/>
                    </a:cubicBezTo>
                    <a:cubicBezTo>
                      <a:pt x="192" y="112"/>
                      <a:pt x="193" y="113"/>
                      <a:pt x="194" y="112"/>
                    </a:cubicBezTo>
                    <a:cubicBezTo>
                      <a:pt x="197" y="113"/>
                      <a:pt x="199" y="113"/>
                      <a:pt x="201" y="113"/>
                    </a:cubicBezTo>
                    <a:cubicBezTo>
                      <a:pt x="202" y="113"/>
                      <a:pt x="204" y="113"/>
                      <a:pt x="205" y="113"/>
                    </a:cubicBezTo>
                    <a:cubicBezTo>
                      <a:pt x="205" y="113"/>
                      <a:pt x="205" y="113"/>
                      <a:pt x="205" y="114"/>
                    </a:cubicBezTo>
                    <a:cubicBezTo>
                      <a:pt x="205" y="114"/>
                      <a:pt x="204" y="114"/>
                      <a:pt x="204" y="114"/>
                    </a:cubicBezTo>
                    <a:cubicBezTo>
                      <a:pt x="204" y="114"/>
                      <a:pt x="204" y="114"/>
                      <a:pt x="203" y="115"/>
                    </a:cubicBezTo>
                    <a:cubicBezTo>
                      <a:pt x="203" y="115"/>
                      <a:pt x="203" y="115"/>
                      <a:pt x="203" y="115"/>
                    </a:cubicBezTo>
                    <a:cubicBezTo>
                      <a:pt x="204" y="115"/>
                      <a:pt x="204" y="115"/>
                      <a:pt x="204" y="115"/>
                    </a:cubicBezTo>
                    <a:cubicBezTo>
                      <a:pt x="204" y="115"/>
                      <a:pt x="204" y="116"/>
                      <a:pt x="205" y="116"/>
                    </a:cubicBezTo>
                    <a:cubicBezTo>
                      <a:pt x="204" y="117"/>
                      <a:pt x="204" y="117"/>
                      <a:pt x="204" y="117"/>
                    </a:cubicBezTo>
                    <a:cubicBezTo>
                      <a:pt x="204" y="117"/>
                      <a:pt x="204" y="117"/>
                      <a:pt x="205" y="116"/>
                    </a:cubicBezTo>
                    <a:cubicBezTo>
                      <a:pt x="204" y="116"/>
                      <a:pt x="204" y="115"/>
                      <a:pt x="204" y="115"/>
                    </a:cubicBezTo>
                    <a:cubicBezTo>
                      <a:pt x="204" y="115"/>
                      <a:pt x="204" y="115"/>
                      <a:pt x="203" y="115"/>
                    </a:cubicBezTo>
                    <a:cubicBezTo>
                      <a:pt x="201" y="115"/>
                      <a:pt x="200" y="116"/>
                      <a:pt x="198" y="116"/>
                    </a:cubicBezTo>
                    <a:cubicBezTo>
                      <a:pt x="197" y="117"/>
                      <a:pt x="197" y="117"/>
                      <a:pt x="197" y="117"/>
                    </a:cubicBezTo>
                    <a:cubicBezTo>
                      <a:pt x="194" y="118"/>
                      <a:pt x="191" y="119"/>
                      <a:pt x="188" y="120"/>
                    </a:cubicBezTo>
                    <a:cubicBezTo>
                      <a:pt x="185" y="121"/>
                      <a:pt x="183" y="122"/>
                      <a:pt x="181" y="123"/>
                    </a:cubicBezTo>
                    <a:cubicBezTo>
                      <a:pt x="180" y="124"/>
                      <a:pt x="178" y="125"/>
                      <a:pt x="177" y="126"/>
                    </a:cubicBezTo>
                    <a:cubicBezTo>
                      <a:pt x="175" y="127"/>
                      <a:pt x="174" y="127"/>
                      <a:pt x="173" y="128"/>
                    </a:cubicBezTo>
                    <a:cubicBezTo>
                      <a:pt x="172" y="129"/>
                      <a:pt x="171" y="129"/>
                      <a:pt x="171" y="130"/>
                    </a:cubicBezTo>
                    <a:cubicBezTo>
                      <a:pt x="170" y="130"/>
                      <a:pt x="169" y="131"/>
                      <a:pt x="168" y="131"/>
                    </a:cubicBezTo>
                    <a:cubicBezTo>
                      <a:pt x="166" y="133"/>
                      <a:pt x="165" y="135"/>
                      <a:pt x="163" y="136"/>
                    </a:cubicBezTo>
                    <a:cubicBezTo>
                      <a:pt x="163" y="137"/>
                      <a:pt x="162" y="138"/>
                      <a:pt x="162" y="140"/>
                    </a:cubicBezTo>
                    <a:cubicBezTo>
                      <a:pt x="162" y="140"/>
                      <a:pt x="161" y="141"/>
                      <a:pt x="161" y="141"/>
                    </a:cubicBezTo>
                    <a:cubicBezTo>
                      <a:pt x="161" y="142"/>
                      <a:pt x="160" y="142"/>
                      <a:pt x="160" y="143"/>
                    </a:cubicBezTo>
                    <a:cubicBezTo>
                      <a:pt x="159" y="145"/>
                      <a:pt x="160" y="147"/>
                      <a:pt x="161" y="148"/>
                    </a:cubicBezTo>
                    <a:cubicBezTo>
                      <a:pt x="162" y="149"/>
                      <a:pt x="163" y="150"/>
                      <a:pt x="164" y="150"/>
                    </a:cubicBezTo>
                    <a:cubicBezTo>
                      <a:pt x="165" y="151"/>
                      <a:pt x="166" y="151"/>
                      <a:pt x="166" y="151"/>
                    </a:cubicBezTo>
                    <a:cubicBezTo>
                      <a:pt x="168" y="151"/>
                      <a:pt x="169" y="151"/>
                      <a:pt x="170" y="151"/>
                    </a:cubicBezTo>
                    <a:cubicBezTo>
                      <a:pt x="172" y="151"/>
                      <a:pt x="174" y="151"/>
                      <a:pt x="176" y="151"/>
                    </a:cubicBezTo>
                    <a:cubicBezTo>
                      <a:pt x="177" y="152"/>
                      <a:pt x="178" y="152"/>
                      <a:pt x="180" y="152"/>
                    </a:cubicBezTo>
                    <a:cubicBezTo>
                      <a:pt x="181" y="151"/>
                      <a:pt x="183" y="151"/>
                      <a:pt x="185" y="151"/>
                    </a:cubicBezTo>
                    <a:cubicBezTo>
                      <a:pt x="187" y="150"/>
                      <a:pt x="189" y="150"/>
                      <a:pt x="190" y="148"/>
                    </a:cubicBezTo>
                    <a:cubicBezTo>
                      <a:pt x="193" y="147"/>
                      <a:pt x="195" y="146"/>
                      <a:pt x="197" y="145"/>
                    </a:cubicBezTo>
                    <a:cubicBezTo>
                      <a:pt x="197" y="145"/>
                      <a:pt x="197" y="145"/>
                      <a:pt x="198" y="145"/>
                    </a:cubicBezTo>
                    <a:cubicBezTo>
                      <a:pt x="199" y="144"/>
                      <a:pt x="201" y="143"/>
                      <a:pt x="202" y="142"/>
                    </a:cubicBezTo>
                    <a:cubicBezTo>
                      <a:pt x="204" y="141"/>
                      <a:pt x="206" y="139"/>
                      <a:pt x="207" y="138"/>
                    </a:cubicBezTo>
                    <a:cubicBezTo>
                      <a:pt x="209" y="135"/>
                      <a:pt x="212" y="133"/>
                      <a:pt x="214" y="130"/>
                    </a:cubicBezTo>
                    <a:cubicBezTo>
                      <a:pt x="216" y="127"/>
                      <a:pt x="219" y="123"/>
                      <a:pt x="221" y="120"/>
                    </a:cubicBezTo>
                    <a:cubicBezTo>
                      <a:pt x="222" y="119"/>
                      <a:pt x="223" y="117"/>
                      <a:pt x="224" y="116"/>
                    </a:cubicBezTo>
                    <a:cubicBezTo>
                      <a:pt x="225" y="115"/>
                      <a:pt x="226" y="114"/>
                      <a:pt x="226" y="112"/>
                    </a:cubicBezTo>
                    <a:cubicBezTo>
                      <a:pt x="227" y="112"/>
                      <a:pt x="227" y="112"/>
                      <a:pt x="227" y="112"/>
                    </a:cubicBezTo>
                    <a:cubicBezTo>
                      <a:pt x="228" y="112"/>
                      <a:pt x="228" y="112"/>
                      <a:pt x="229" y="112"/>
                    </a:cubicBezTo>
                    <a:cubicBezTo>
                      <a:pt x="230" y="112"/>
                      <a:pt x="231" y="112"/>
                      <a:pt x="232" y="112"/>
                    </a:cubicBezTo>
                    <a:cubicBezTo>
                      <a:pt x="232" y="112"/>
                      <a:pt x="232" y="112"/>
                      <a:pt x="232" y="112"/>
                    </a:cubicBezTo>
                    <a:cubicBezTo>
                      <a:pt x="234" y="111"/>
                      <a:pt x="237" y="111"/>
                      <a:pt x="240" y="111"/>
                    </a:cubicBezTo>
                    <a:cubicBezTo>
                      <a:pt x="240" y="111"/>
                      <a:pt x="241" y="111"/>
                      <a:pt x="241" y="111"/>
                    </a:cubicBezTo>
                    <a:cubicBezTo>
                      <a:pt x="245" y="110"/>
                      <a:pt x="249" y="110"/>
                      <a:pt x="254" y="109"/>
                    </a:cubicBezTo>
                    <a:cubicBezTo>
                      <a:pt x="255" y="109"/>
                      <a:pt x="257" y="109"/>
                      <a:pt x="259" y="109"/>
                    </a:cubicBezTo>
                    <a:cubicBezTo>
                      <a:pt x="259" y="105"/>
                      <a:pt x="259" y="105"/>
                      <a:pt x="259" y="105"/>
                    </a:cubicBezTo>
                    <a:cubicBezTo>
                      <a:pt x="255" y="105"/>
                      <a:pt x="250" y="106"/>
                      <a:pt x="246" y="106"/>
                    </a:cubicBezTo>
                    <a:cubicBezTo>
                      <a:pt x="244" y="107"/>
                      <a:pt x="242" y="107"/>
                      <a:pt x="240" y="107"/>
                    </a:cubicBezTo>
                    <a:close/>
                    <a:moveTo>
                      <a:pt x="188" y="66"/>
                    </a:moveTo>
                    <a:cubicBezTo>
                      <a:pt x="188" y="66"/>
                      <a:pt x="188" y="66"/>
                      <a:pt x="188" y="66"/>
                    </a:cubicBezTo>
                    <a:cubicBezTo>
                      <a:pt x="188" y="66"/>
                      <a:pt x="188" y="66"/>
                      <a:pt x="188" y="66"/>
                    </a:cubicBezTo>
                    <a:cubicBezTo>
                      <a:pt x="188" y="66"/>
                      <a:pt x="188" y="66"/>
                      <a:pt x="188" y="66"/>
                    </a:cubicBezTo>
                    <a:close/>
                    <a:moveTo>
                      <a:pt x="189" y="73"/>
                    </a:moveTo>
                    <a:cubicBezTo>
                      <a:pt x="189" y="73"/>
                      <a:pt x="189" y="73"/>
                      <a:pt x="188" y="72"/>
                    </a:cubicBezTo>
                    <a:cubicBezTo>
                      <a:pt x="189" y="73"/>
                      <a:pt x="189" y="73"/>
                      <a:pt x="189" y="73"/>
                    </a:cubicBezTo>
                    <a:close/>
                    <a:moveTo>
                      <a:pt x="192" y="72"/>
                    </a:moveTo>
                    <a:cubicBezTo>
                      <a:pt x="192" y="73"/>
                      <a:pt x="191" y="74"/>
                      <a:pt x="191" y="74"/>
                    </a:cubicBezTo>
                    <a:cubicBezTo>
                      <a:pt x="191" y="74"/>
                      <a:pt x="191" y="74"/>
                      <a:pt x="191" y="74"/>
                    </a:cubicBezTo>
                    <a:cubicBezTo>
                      <a:pt x="191" y="74"/>
                      <a:pt x="192" y="73"/>
                      <a:pt x="192" y="72"/>
                    </a:cubicBezTo>
                    <a:cubicBezTo>
                      <a:pt x="193" y="73"/>
                      <a:pt x="193" y="73"/>
                      <a:pt x="193" y="73"/>
                    </a:cubicBezTo>
                    <a:cubicBezTo>
                      <a:pt x="194" y="73"/>
                      <a:pt x="195" y="73"/>
                      <a:pt x="196" y="72"/>
                    </a:cubicBezTo>
                    <a:cubicBezTo>
                      <a:pt x="195" y="73"/>
                      <a:pt x="194" y="73"/>
                      <a:pt x="193" y="73"/>
                    </a:cubicBezTo>
                    <a:cubicBezTo>
                      <a:pt x="193" y="73"/>
                      <a:pt x="193" y="73"/>
                      <a:pt x="192" y="72"/>
                    </a:cubicBezTo>
                    <a:close/>
                    <a:moveTo>
                      <a:pt x="198" y="84"/>
                    </a:moveTo>
                    <a:cubicBezTo>
                      <a:pt x="196" y="82"/>
                      <a:pt x="195" y="80"/>
                      <a:pt x="193" y="77"/>
                    </a:cubicBezTo>
                    <a:cubicBezTo>
                      <a:pt x="195" y="80"/>
                      <a:pt x="196" y="82"/>
                      <a:pt x="198" y="84"/>
                    </a:cubicBezTo>
                    <a:cubicBezTo>
                      <a:pt x="198" y="85"/>
                      <a:pt x="199" y="85"/>
                      <a:pt x="199" y="85"/>
                    </a:cubicBezTo>
                    <a:cubicBezTo>
                      <a:pt x="199" y="85"/>
                      <a:pt x="198" y="85"/>
                      <a:pt x="198" y="84"/>
                    </a:cubicBezTo>
                    <a:close/>
                    <a:moveTo>
                      <a:pt x="31" y="20"/>
                    </a:moveTo>
                    <a:cubicBezTo>
                      <a:pt x="31" y="20"/>
                      <a:pt x="31" y="20"/>
                      <a:pt x="31" y="20"/>
                    </a:cubicBezTo>
                    <a:cubicBezTo>
                      <a:pt x="31" y="20"/>
                      <a:pt x="31" y="20"/>
                      <a:pt x="31" y="20"/>
                    </a:cubicBezTo>
                    <a:cubicBezTo>
                      <a:pt x="31" y="20"/>
                      <a:pt x="31" y="20"/>
                      <a:pt x="31" y="20"/>
                    </a:cubicBezTo>
                    <a:cubicBezTo>
                      <a:pt x="31" y="20"/>
                      <a:pt x="31" y="20"/>
                      <a:pt x="31" y="20"/>
                    </a:cubicBezTo>
                    <a:cubicBezTo>
                      <a:pt x="31" y="20"/>
                      <a:pt x="31" y="20"/>
                      <a:pt x="31" y="20"/>
                    </a:cubicBezTo>
                    <a:cubicBezTo>
                      <a:pt x="30" y="20"/>
                      <a:pt x="29" y="19"/>
                      <a:pt x="29" y="19"/>
                    </a:cubicBezTo>
                    <a:cubicBezTo>
                      <a:pt x="29" y="19"/>
                      <a:pt x="30" y="20"/>
                      <a:pt x="31" y="20"/>
                    </a:cubicBezTo>
                    <a:close/>
                    <a:moveTo>
                      <a:pt x="25" y="20"/>
                    </a:moveTo>
                    <a:cubicBezTo>
                      <a:pt x="23" y="18"/>
                      <a:pt x="21" y="16"/>
                      <a:pt x="19" y="14"/>
                    </a:cubicBezTo>
                    <a:cubicBezTo>
                      <a:pt x="18" y="13"/>
                      <a:pt x="17" y="11"/>
                      <a:pt x="16" y="10"/>
                    </a:cubicBezTo>
                    <a:cubicBezTo>
                      <a:pt x="16" y="9"/>
                      <a:pt x="16" y="9"/>
                      <a:pt x="16" y="8"/>
                    </a:cubicBezTo>
                    <a:cubicBezTo>
                      <a:pt x="16" y="9"/>
                      <a:pt x="16" y="9"/>
                      <a:pt x="16" y="10"/>
                    </a:cubicBezTo>
                    <a:cubicBezTo>
                      <a:pt x="17" y="11"/>
                      <a:pt x="18" y="13"/>
                      <a:pt x="19" y="14"/>
                    </a:cubicBezTo>
                    <a:cubicBezTo>
                      <a:pt x="21" y="16"/>
                      <a:pt x="23" y="18"/>
                      <a:pt x="25" y="20"/>
                    </a:cubicBezTo>
                    <a:cubicBezTo>
                      <a:pt x="27" y="21"/>
                      <a:pt x="28" y="22"/>
                      <a:pt x="29" y="23"/>
                    </a:cubicBezTo>
                    <a:cubicBezTo>
                      <a:pt x="28" y="22"/>
                      <a:pt x="27" y="21"/>
                      <a:pt x="25" y="20"/>
                    </a:cubicBezTo>
                    <a:close/>
                    <a:moveTo>
                      <a:pt x="31" y="29"/>
                    </a:moveTo>
                    <a:cubicBezTo>
                      <a:pt x="30" y="29"/>
                      <a:pt x="30" y="29"/>
                      <a:pt x="30" y="29"/>
                    </a:cubicBezTo>
                    <a:cubicBezTo>
                      <a:pt x="30" y="29"/>
                      <a:pt x="30" y="29"/>
                      <a:pt x="31" y="29"/>
                    </a:cubicBezTo>
                    <a:cubicBezTo>
                      <a:pt x="31" y="30"/>
                      <a:pt x="32" y="31"/>
                      <a:pt x="32" y="32"/>
                    </a:cubicBezTo>
                    <a:cubicBezTo>
                      <a:pt x="32" y="31"/>
                      <a:pt x="31" y="30"/>
                      <a:pt x="31" y="29"/>
                    </a:cubicBezTo>
                    <a:close/>
                    <a:moveTo>
                      <a:pt x="41" y="59"/>
                    </a:moveTo>
                    <a:cubicBezTo>
                      <a:pt x="41" y="59"/>
                      <a:pt x="42" y="59"/>
                      <a:pt x="42" y="59"/>
                    </a:cubicBezTo>
                    <a:cubicBezTo>
                      <a:pt x="42" y="59"/>
                      <a:pt x="41" y="59"/>
                      <a:pt x="41" y="59"/>
                    </a:cubicBezTo>
                    <a:cubicBezTo>
                      <a:pt x="41" y="59"/>
                      <a:pt x="41" y="60"/>
                      <a:pt x="40" y="60"/>
                    </a:cubicBezTo>
                    <a:cubicBezTo>
                      <a:pt x="41" y="60"/>
                      <a:pt x="41" y="59"/>
                      <a:pt x="41" y="59"/>
                    </a:cubicBezTo>
                    <a:close/>
                    <a:moveTo>
                      <a:pt x="42" y="62"/>
                    </a:moveTo>
                    <a:cubicBezTo>
                      <a:pt x="41" y="62"/>
                      <a:pt x="40" y="61"/>
                      <a:pt x="39" y="61"/>
                    </a:cubicBezTo>
                    <a:cubicBezTo>
                      <a:pt x="40" y="61"/>
                      <a:pt x="41" y="62"/>
                      <a:pt x="42" y="62"/>
                    </a:cubicBezTo>
                    <a:cubicBezTo>
                      <a:pt x="43" y="63"/>
                      <a:pt x="43" y="63"/>
                      <a:pt x="44" y="63"/>
                    </a:cubicBezTo>
                    <a:cubicBezTo>
                      <a:pt x="43" y="63"/>
                      <a:pt x="43" y="63"/>
                      <a:pt x="42" y="62"/>
                    </a:cubicBezTo>
                    <a:close/>
                    <a:moveTo>
                      <a:pt x="59" y="60"/>
                    </a:moveTo>
                    <a:cubicBezTo>
                      <a:pt x="59" y="60"/>
                      <a:pt x="59" y="60"/>
                      <a:pt x="59" y="60"/>
                    </a:cubicBezTo>
                    <a:cubicBezTo>
                      <a:pt x="59" y="60"/>
                      <a:pt x="59" y="60"/>
                      <a:pt x="59" y="60"/>
                    </a:cubicBezTo>
                    <a:cubicBezTo>
                      <a:pt x="59" y="60"/>
                      <a:pt x="58" y="60"/>
                      <a:pt x="58" y="60"/>
                    </a:cubicBezTo>
                    <a:cubicBezTo>
                      <a:pt x="58" y="60"/>
                      <a:pt x="59" y="60"/>
                      <a:pt x="59" y="60"/>
                    </a:cubicBezTo>
                    <a:close/>
                    <a:moveTo>
                      <a:pt x="54" y="64"/>
                    </a:moveTo>
                    <a:cubicBezTo>
                      <a:pt x="54" y="64"/>
                      <a:pt x="54" y="64"/>
                      <a:pt x="54" y="64"/>
                    </a:cubicBezTo>
                    <a:cubicBezTo>
                      <a:pt x="54" y="64"/>
                      <a:pt x="54" y="64"/>
                      <a:pt x="54" y="64"/>
                    </a:cubicBezTo>
                    <a:cubicBezTo>
                      <a:pt x="56" y="64"/>
                      <a:pt x="58" y="64"/>
                      <a:pt x="60" y="64"/>
                    </a:cubicBezTo>
                    <a:cubicBezTo>
                      <a:pt x="58" y="64"/>
                      <a:pt x="56" y="64"/>
                      <a:pt x="54" y="64"/>
                    </a:cubicBezTo>
                    <a:close/>
                    <a:moveTo>
                      <a:pt x="82" y="92"/>
                    </a:moveTo>
                    <a:cubicBezTo>
                      <a:pt x="82" y="92"/>
                      <a:pt x="82" y="92"/>
                      <a:pt x="81" y="92"/>
                    </a:cubicBezTo>
                    <a:cubicBezTo>
                      <a:pt x="82" y="92"/>
                      <a:pt x="82" y="92"/>
                      <a:pt x="82" y="92"/>
                    </a:cubicBezTo>
                    <a:cubicBezTo>
                      <a:pt x="83" y="91"/>
                      <a:pt x="84" y="91"/>
                      <a:pt x="84" y="91"/>
                    </a:cubicBezTo>
                    <a:cubicBezTo>
                      <a:pt x="84" y="91"/>
                      <a:pt x="83" y="91"/>
                      <a:pt x="82" y="92"/>
                    </a:cubicBezTo>
                    <a:close/>
                    <a:moveTo>
                      <a:pt x="90" y="96"/>
                    </a:moveTo>
                    <a:cubicBezTo>
                      <a:pt x="90" y="96"/>
                      <a:pt x="90" y="96"/>
                      <a:pt x="90" y="96"/>
                    </a:cubicBezTo>
                    <a:cubicBezTo>
                      <a:pt x="90" y="96"/>
                      <a:pt x="90" y="96"/>
                      <a:pt x="90" y="96"/>
                    </a:cubicBezTo>
                    <a:close/>
                    <a:moveTo>
                      <a:pt x="112" y="83"/>
                    </a:moveTo>
                    <a:cubicBezTo>
                      <a:pt x="112" y="83"/>
                      <a:pt x="112" y="82"/>
                      <a:pt x="112" y="82"/>
                    </a:cubicBezTo>
                    <a:cubicBezTo>
                      <a:pt x="112" y="82"/>
                      <a:pt x="112" y="83"/>
                      <a:pt x="112" y="83"/>
                    </a:cubicBezTo>
                    <a:close/>
                    <a:moveTo>
                      <a:pt x="113" y="79"/>
                    </a:moveTo>
                    <a:cubicBezTo>
                      <a:pt x="113" y="80"/>
                      <a:pt x="113" y="80"/>
                      <a:pt x="112" y="81"/>
                    </a:cubicBezTo>
                    <a:cubicBezTo>
                      <a:pt x="113" y="80"/>
                      <a:pt x="113" y="80"/>
                      <a:pt x="113" y="79"/>
                    </a:cubicBezTo>
                    <a:close/>
                    <a:moveTo>
                      <a:pt x="142" y="93"/>
                    </a:moveTo>
                    <a:cubicBezTo>
                      <a:pt x="142" y="93"/>
                      <a:pt x="142" y="93"/>
                      <a:pt x="142" y="93"/>
                    </a:cubicBezTo>
                    <a:cubicBezTo>
                      <a:pt x="142" y="93"/>
                      <a:pt x="142" y="92"/>
                      <a:pt x="142" y="92"/>
                    </a:cubicBezTo>
                    <a:cubicBezTo>
                      <a:pt x="142" y="92"/>
                      <a:pt x="142" y="93"/>
                      <a:pt x="142" y="93"/>
                    </a:cubicBezTo>
                    <a:close/>
                    <a:moveTo>
                      <a:pt x="150" y="71"/>
                    </a:moveTo>
                    <a:cubicBezTo>
                      <a:pt x="150" y="71"/>
                      <a:pt x="150" y="71"/>
                      <a:pt x="150" y="71"/>
                    </a:cubicBezTo>
                    <a:cubicBezTo>
                      <a:pt x="150" y="71"/>
                      <a:pt x="150" y="71"/>
                      <a:pt x="150" y="71"/>
                    </a:cubicBezTo>
                    <a:cubicBezTo>
                      <a:pt x="150" y="71"/>
                      <a:pt x="150" y="71"/>
                      <a:pt x="150" y="71"/>
                    </a:cubicBezTo>
                    <a:close/>
                    <a:moveTo>
                      <a:pt x="153" y="75"/>
                    </a:moveTo>
                    <a:cubicBezTo>
                      <a:pt x="152" y="76"/>
                      <a:pt x="151" y="78"/>
                      <a:pt x="150" y="79"/>
                    </a:cubicBezTo>
                    <a:cubicBezTo>
                      <a:pt x="150" y="79"/>
                      <a:pt x="150" y="79"/>
                      <a:pt x="150" y="79"/>
                    </a:cubicBezTo>
                    <a:cubicBezTo>
                      <a:pt x="151" y="78"/>
                      <a:pt x="152" y="76"/>
                      <a:pt x="153" y="75"/>
                    </a:cubicBezTo>
                    <a:close/>
                    <a:moveTo>
                      <a:pt x="149" y="84"/>
                    </a:moveTo>
                    <a:cubicBezTo>
                      <a:pt x="149" y="84"/>
                      <a:pt x="149" y="84"/>
                      <a:pt x="149" y="84"/>
                    </a:cubicBezTo>
                    <a:cubicBezTo>
                      <a:pt x="150" y="86"/>
                      <a:pt x="152" y="88"/>
                      <a:pt x="153" y="90"/>
                    </a:cubicBezTo>
                    <a:cubicBezTo>
                      <a:pt x="152" y="88"/>
                      <a:pt x="150" y="86"/>
                      <a:pt x="149" y="84"/>
                    </a:cubicBezTo>
                    <a:close/>
                    <a:moveTo>
                      <a:pt x="126" y="119"/>
                    </a:moveTo>
                    <a:cubicBezTo>
                      <a:pt x="126" y="119"/>
                      <a:pt x="127" y="120"/>
                      <a:pt x="127" y="120"/>
                    </a:cubicBezTo>
                    <a:cubicBezTo>
                      <a:pt x="127" y="120"/>
                      <a:pt x="126" y="119"/>
                      <a:pt x="126" y="119"/>
                    </a:cubicBezTo>
                    <a:close/>
                    <a:moveTo>
                      <a:pt x="131" y="122"/>
                    </a:moveTo>
                    <a:cubicBezTo>
                      <a:pt x="130" y="122"/>
                      <a:pt x="130" y="122"/>
                      <a:pt x="130" y="122"/>
                    </a:cubicBezTo>
                    <a:cubicBezTo>
                      <a:pt x="130" y="122"/>
                      <a:pt x="130" y="122"/>
                      <a:pt x="131" y="122"/>
                    </a:cubicBezTo>
                    <a:close/>
                    <a:moveTo>
                      <a:pt x="134" y="115"/>
                    </a:moveTo>
                    <a:cubicBezTo>
                      <a:pt x="134" y="115"/>
                      <a:pt x="133" y="116"/>
                      <a:pt x="133" y="116"/>
                    </a:cubicBezTo>
                    <a:cubicBezTo>
                      <a:pt x="133" y="116"/>
                      <a:pt x="134" y="115"/>
                      <a:pt x="134" y="115"/>
                    </a:cubicBezTo>
                    <a:cubicBezTo>
                      <a:pt x="137" y="114"/>
                      <a:pt x="141" y="112"/>
                      <a:pt x="144" y="110"/>
                    </a:cubicBezTo>
                    <a:cubicBezTo>
                      <a:pt x="141" y="112"/>
                      <a:pt x="137" y="114"/>
                      <a:pt x="134" y="115"/>
                    </a:cubicBezTo>
                    <a:close/>
                    <a:moveTo>
                      <a:pt x="146" y="116"/>
                    </a:moveTo>
                    <a:cubicBezTo>
                      <a:pt x="146" y="116"/>
                      <a:pt x="146" y="115"/>
                      <a:pt x="145" y="115"/>
                    </a:cubicBezTo>
                    <a:cubicBezTo>
                      <a:pt x="146" y="115"/>
                      <a:pt x="146" y="116"/>
                      <a:pt x="146" y="116"/>
                    </a:cubicBezTo>
                    <a:cubicBezTo>
                      <a:pt x="148" y="115"/>
                      <a:pt x="149" y="114"/>
                      <a:pt x="151" y="113"/>
                    </a:cubicBezTo>
                    <a:cubicBezTo>
                      <a:pt x="149" y="114"/>
                      <a:pt x="148" y="115"/>
                      <a:pt x="146" y="116"/>
                    </a:cubicBezTo>
                    <a:close/>
                    <a:moveTo>
                      <a:pt x="175" y="133"/>
                    </a:moveTo>
                    <a:cubicBezTo>
                      <a:pt x="175" y="133"/>
                      <a:pt x="174" y="133"/>
                      <a:pt x="174" y="134"/>
                    </a:cubicBezTo>
                    <a:cubicBezTo>
                      <a:pt x="174" y="133"/>
                      <a:pt x="175" y="133"/>
                      <a:pt x="175" y="133"/>
                    </a:cubicBezTo>
                    <a:cubicBezTo>
                      <a:pt x="176" y="133"/>
                      <a:pt x="176" y="133"/>
                      <a:pt x="176" y="134"/>
                    </a:cubicBezTo>
                    <a:cubicBezTo>
                      <a:pt x="176" y="133"/>
                      <a:pt x="176" y="133"/>
                      <a:pt x="175" y="133"/>
                    </a:cubicBezTo>
                    <a:close/>
                    <a:moveTo>
                      <a:pt x="207" y="113"/>
                    </a:moveTo>
                    <a:cubicBezTo>
                      <a:pt x="207" y="113"/>
                      <a:pt x="207" y="113"/>
                      <a:pt x="206" y="113"/>
                    </a:cubicBezTo>
                    <a:cubicBezTo>
                      <a:pt x="206" y="113"/>
                      <a:pt x="207" y="113"/>
                      <a:pt x="207" y="113"/>
                    </a:cubicBezTo>
                    <a:cubicBezTo>
                      <a:pt x="207" y="113"/>
                      <a:pt x="207" y="113"/>
                      <a:pt x="207" y="113"/>
                    </a:cubicBezTo>
                    <a:cubicBezTo>
                      <a:pt x="207" y="113"/>
                      <a:pt x="207" y="113"/>
                      <a:pt x="207" y="113"/>
                    </a:cubicBezTo>
                    <a:close/>
                    <a:moveTo>
                      <a:pt x="216" y="98"/>
                    </a:moveTo>
                    <a:cubicBezTo>
                      <a:pt x="216" y="98"/>
                      <a:pt x="216" y="98"/>
                      <a:pt x="216" y="98"/>
                    </a:cubicBezTo>
                    <a:cubicBezTo>
                      <a:pt x="214" y="97"/>
                      <a:pt x="213" y="95"/>
                      <a:pt x="212" y="94"/>
                    </a:cubicBezTo>
                    <a:cubicBezTo>
                      <a:pt x="213" y="95"/>
                      <a:pt x="214" y="97"/>
                      <a:pt x="216" y="98"/>
                    </a:cubicBezTo>
                    <a:close/>
                    <a:moveTo>
                      <a:pt x="214" y="101"/>
                    </a:moveTo>
                    <a:cubicBezTo>
                      <a:pt x="213" y="100"/>
                      <a:pt x="212" y="99"/>
                      <a:pt x="212" y="99"/>
                    </a:cubicBezTo>
                    <a:cubicBezTo>
                      <a:pt x="212" y="99"/>
                      <a:pt x="213" y="100"/>
                      <a:pt x="214" y="101"/>
                    </a:cubicBezTo>
                    <a:cubicBezTo>
                      <a:pt x="216" y="102"/>
                      <a:pt x="218" y="104"/>
                      <a:pt x="219" y="106"/>
                    </a:cubicBezTo>
                    <a:cubicBezTo>
                      <a:pt x="218" y="104"/>
                      <a:pt x="216" y="102"/>
                      <a:pt x="214" y="10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pitchFamily="34" charset="0"/>
                  <a:ea typeface="宋体" charset="-122"/>
                  <a:cs typeface="+mn-cs"/>
                </a:endParaRPr>
              </a:p>
            </p:txBody>
          </p:sp>
        </p:grpSp>
      </p:grpSp>
      <p:sp>
        <p:nvSpPr>
          <p:cNvPr id="16" name="矩形 15">
            <a:extLst>
              <a:ext uri="{FF2B5EF4-FFF2-40B4-BE49-F238E27FC236}">
                <a16:creationId xmlns="" xmlns:a16="http://schemas.microsoft.com/office/drawing/2014/main" id="{3AE0245C-E2DA-4C8F-95CF-2D65FECFBAF3}"/>
              </a:ext>
            </a:extLst>
          </p:cNvPr>
          <p:cNvSpPr/>
          <p:nvPr/>
        </p:nvSpPr>
        <p:spPr>
          <a:xfrm>
            <a:off x="1979712" y="1867688"/>
            <a:ext cx="5616624" cy="83099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400" spc="300" dirty="0">
                <a:solidFill>
                  <a:srgbClr val="000000">
                    <a:lumMod val="85000"/>
                    <a:lumOff val="15000"/>
                  </a:srgbClr>
                </a:solidFill>
                <a:latin typeface="微软雅黑" panose="020B0503020204020204" pitchFamily="34" charset="-122"/>
                <a:ea typeface="微软雅黑" panose="020B0503020204020204" pitchFamily="34" charset="-122"/>
                <a:sym typeface="微软雅黑" pitchFamily="34" charset="-122"/>
              </a:rPr>
              <a:t> </a:t>
            </a:r>
            <a:r>
              <a:rPr lang="zh-CN" altLang="en-US" sz="2400" spc="300" dirty="0" smtClean="0">
                <a:solidFill>
                  <a:srgbClr val="000000">
                    <a:lumMod val="85000"/>
                    <a:lumOff val="15000"/>
                  </a:srgbClr>
                </a:solidFill>
                <a:latin typeface="微软雅黑" panose="020B0503020204020204" pitchFamily="34" charset="-122"/>
                <a:ea typeface="微软雅黑" panose="020B0503020204020204" pitchFamily="34" charset="-122"/>
                <a:sym typeface="微软雅黑" pitchFamily="34" charset="-122"/>
              </a:rPr>
              <a:t>       </a:t>
            </a:r>
            <a:r>
              <a:rPr kumimoji="0" lang="zh-CN" altLang="en-US" sz="2400" b="0" i="0" u="none" strike="noStrike" kern="1200" cap="none" spc="300" normalizeH="0" baseline="0" noProof="0" dirty="0" smtClean="0">
                <a:ln>
                  <a:noFill/>
                </a:ln>
                <a:solidFill>
                  <a:srgbClr val="000000">
                    <a:lumMod val="85000"/>
                    <a:lumOff val="15000"/>
                  </a:srgbClr>
                </a:solidFill>
                <a:effectLst/>
                <a:uLnTx/>
                <a:uFillTx/>
                <a:latin typeface="微软雅黑" panose="020B0503020204020204" pitchFamily="34" charset="-122"/>
                <a:ea typeface="微软雅黑" panose="020B0503020204020204" pitchFamily="34" charset="-122"/>
                <a:cs typeface="+mn-cs"/>
                <a:sym typeface="微软雅黑" pitchFamily="34" charset="-122"/>
              </a:rPr>
              <a:t>演讲完毕，谢谢大家</a:t>
            </a:r>
            <a:endParaRPr kumimoji="0" lang="en-US" altLang="zh-CN" sz="2400" b="0" i="0" u="none" strike="noStrike" kern="1200" cap="none" spc="300" normalizeH="0" baseline="0" noProof="0" dirty="0" smtClean="0">
              <a:ln>
                <a:noFill/>
              </a:ln>
              <a:solidFill>
                <a:srgbClr val="000000">
                  <a:lumMod val="85000"/>
                  <a:lumOff val="15000"/>
                </a:srgbClr>
              </a:solidFill>
              <a:effectLst/>
              <a:uLnTx/>
              <a:uFillTx/>
              <a:latin typeface="微软雅黑" panose="020B0503020204020204" pitchFamily="34" charset="-122"/>
              <a:ea typeface="微软雅黑" panose="020B0503020204020204" pitchFamily="34" charset="-122"/>
              <a:cs typeface="+mn-cs"/>
              <a:sym typeface="微软雅黑"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400" spc="300" dirty="0" smtClean="0">
                <a:solidFill>
                  <a:srgbClr val="000000">
                    <a:lumMod val="85000"/>
                    <a:lumOff val="15000"/>
                  </a:srgbClr>
                </a:solidFill>
                <a:latin typeface="微软雅黑" panose="020B0503020204020204" pitchFamily="34" charset="-122"/>
                <a:ea typeface="微软雅黑" panose="020B0503020204020204" pitchFamily="34" charset="-122"/>
                <a:sym typeface="微软雅黑" pitchFamily="34" charset="-122"/>
              </a:rPr>
              <a:t>   （特别鸣谢外援郑威的帮助）</a:t>
            </a:r>
            <a:endParaRPr kumimoji="0" lang="zh-CN" altLang="en-US" sz="2400" b="0" i="0" u="none" strike="noStrike" kern="1200" cap="none" spc="300" normalizeH="0" baseline="0" noProof="0" dirty="0">
              <a:ln>
                <a:noFill/>
              </a:ln>
              <a:solidFill>
                <a:srgbClr val="000000">
                  <a:lumMod val="85000"/>
                  <a:lumOff val="15000"/>
                </a:srgbClr>
              </a:solidFill>
              <a:effectLst/>
              <a:uLnTx/>
              <a:uFillTx/>
              <a:latin typeface="微软雅黑" panose="020B0503020204020204" pitchFamily="34" charset="-122"/>
              <a:ea typeface="微软雅黑" panose="020B0503020204020204" pitchFamily="34" charset="-122"/>
              <a:cs typeface="+mn-cs"/>
              <a:sym typeface="微软雅黑" pitchFamily="34" charset="-122"/>
            </a:endParaRPr>
          </a:p>
        </p:txBody>
      </p:sp>
      <p:sp>
        <p:nvSpPr>
          <p:cNvPr id="17" name="TextBox 71">
            <a:extLst>
              <a:ext uri="{FF2B5EF4-FFF2-40B4-BE49-F238E27FC236}">
                <a16:creationId xmlns="" xmlns:a16="http://schemas.microsoft.com/office/drawing/2014/main" id="{EDC43326-4B3F-4326-BC61-6EA36E6A831B}"/>
              </a:ext>
            </a:extLst>
          </p:cNvPr>
          <p:cNvSpPr txBox="1"/>
          <p:nvPr/>
        </p:nvSpPr>
        <p:spPr>
          <a:xfrm>
            <a:off x="4050062" y="933394"/>
            <a:ext cx="1043876" cy="523220"/>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altLang="zh-CN" sz="2800" dirty="0" smtClean="0">
                <a:solidFill>
                  <a:srgbClr val="FFFFFF">
                    <a:lumMod val="50000"/>
                  </a:srgbClr>
                </a:solidFill>
                <a:latin typeface="微软雅黑" pitchFamily="34" charset="-122"/>
                <a:ea typeface="微软雅黑" pitchFamily="34" charset="-122"/>
              </a:rPr>
              <a:t>Q&amp;A</a:t>
            </a:r>
            <a:endParaRPr kumimoji="0" lang="zh-CN" altLang="en-US" sz="2800" b="0" i="0" u="none" strike="noStrike" kern="1200" cap="none" spc="0" normalizeH="0" baseline="0" noProof="0" dirty="0">
              <a:ln>
                <a:noFill/>
              </a:ln>
              <a:solidFill>
                <a:srgbClr val="FFFFFF">
                  <a:lumMod val="50000"/>
                </a:srgbClr>
              </a:solidFill>
              <a:effectLst/>
              <a:uLnTx/>
              <a:uFillTx/>
              <a:latin typeface="微软雅黑" pitchFamily="34" charset="-122"/>
              <a:ea typeface="微软雅黑" pitchFamily="34" charset="-122"/>
            </a:endParaRPr>
          </a:p>
        </p:txBody>
      </p:sp>
      <p:sp>
        <p:nvSpPr>
          <p:cNvPr id="18" name="矩形 17">
            <a:extLst>
              <a:ext uri="{FF2B5EF4-FFF2-40B4-BE49-F238E27FC236}">
                <a16:creationId xmlns="" xmlns:a16="http://schemas.microsoft.com/office/drawing/2014/main" id="{531E21A4-2E6C-49C7-8834-DC8D7174F2CB}"/>
              </a:ext>
            </a:extLst>
          </p:cNvPr>
          <p:cNvSpPr/>
          <p:nvPr/>
        </p:nvSpPr>
        <p:spPr>
          <a:xfrm>
            <a:off x="3448314" y="1473377"/>
            <a:ext cx="2494422" cy="400110"/>
          </a:xfrm>
          <a:prstGeom prst="rect">
            <a:avLst/>
          </a:prstGeom>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300" normalizeH="0" baseline="0" noProof="0" dirty="0" smtClean="0">
                <a:ln>
                  <a:noFill/>
                </a:ln>
                <a:solidFill>
                  <a:srgbClr val="000000">
                    <a:lumMod val="75000"/>
                    <a:lumOff val="25000"/>
                  </a:srgbClr>
                </a:solidFill>
                <a:effectLst/>
                <a:uLnTx/>
                <a:uFillTx/>
                <a:latin typeface="Bradley Hand ITC" panose="03070402050302030203" pitchFamily="66" charset="0"/>
                <a:ea typeface="微软雅黑" panose="020B0503020204020204" pitchFamily="34" charset="-122"/>
                <a:cs typeface="Adobe Arabic" panose="02040503050201020203" pitchFamily="18" charset="-78"/>
                <a:sym typeface="微软雅黑" pitchFamily="34" charset="-122"/>
              </a:rPr>
              <a:t>—Thank </a:t>
            </a:r>
            <a:r>
              <a:rPr lang="en-US" altLang="zh-CN" sz="2000" b="1" spc="300" dirty="0" smtClean="0">
                <a:solidFill>
                  <a:srgbClr val="000000">
                    <a:lumMod val="75000"/>
                    <a:lumOff val="25000"/>
                  </a:srgbClr>
                </a:solidFill>
                <a:latin typeface="Bradley Hand ITC" panose="03070402050302030203" pitchFamily="66" charset="0"/>
                <a:ea typeface="微软雅黑" panose="020B0503020204020204" pitchFamily="34" charset="-122"/>
                <a:cs typeface="Adobe Arabic" panose="02040503050201020203" pitchFamily="18" charset="-78"/>
                <a:sym typeface="微软雅黑" pitchFamily="34" charset="-122"/>
              </a:rPr>
              <a:t>you</a:t>
            </a:r>
            <a:r>
              <a:rPr kumimoji="0" lang="en-US" altLang="zh-CN" sz="2000" b="1" i="0" u="none" strike="noStrike" kern="1200" cap="none" spc="300" normalizeH="0" baseline="0" noProof="0" dirty="0" smtClean="0">
                <a:ln>
                  <a:noFill/>
                </a:ln>
                <a:solidFill>
                  <a:srgbClr val="000000">
                    <a:lumMod val="75000"/>
                    <a:lumOff val="25000"/>
                  </a:srgbClr>
                </a:solidFill>
                <a:effectLst/>
                <a:uLnTx/>
                <a:uFillTx/>
                <a:latin typeface="Bradley Hand ITC" panose="03070402050302030203" pitchFamily="66" charset="0"/>
                <a:ea typeface="微软雅黑" panose="020B0503020204020204" pitchFamily="34" charset="-122"/>
                <a:cs typeface="Adobe Arabic" panose="02040503050201020203" pitchFamily="18" charset="-78"/>
                <a:sym typeface="微软雅黑" pitchFamily="34" charset="-122"/>
              </a:rPr>
              <a:t>—</a:t>
            </a:r>
            <a:endParaRPr kumimoji="0" lang="zh-CN" altLang="en-US" sz="2000" b="1" i="0" u="none" strike="noStrike" kern="1200" cap="none" spc="300" normalizeH="0" baseline="0" noProof="0" dirty="0">
              <a:ln>
                <a:noFill/>
              </a:ln>
              <a:solidFill>
                <a:srgbClr val="000000">
                  <a:lumMod val="75000"/>
                  <a:lumOff val="25000"/>
                </a:srgbClr>
              </a:solidFill>
              <a:effectLst/>
              <a:uLnTx/>
              <a:uFillTx/>
              <a:latin typeface="Bradley Hand ITC" panose="03070402050302030203" pitchFamily="66" charset="0"/>
              <a:ea typeface="微软雅黑" panose="020B0503020204020204" pitchFamily="34" charset="-122"/>
              <a:cs typeface="Adobe Arabic" panose="02040503050201020203" pitchFamily="18" charset="-78"/>
              <a:sym typeface="微软雅黑" pitchFamily="34" charset="-122"/>
            </a:endParaRPr>
          </a:p>
        </p:txBody>
      </p:sp>
    </p:spTree>
    <p:extLst>
      <p:ext uri="{BB962C8B-B14F-4D97-AF65-F5344CB8AC3E}">
        <p14:creationId xmlns:p14="http://schemas.microsoft.com/office/powerpoint/2010/main" val="2057548795"/>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9144000" cy="4886325"/>
          </a:xfrm>
          <a:prstGeom prst="rect">
            <a:avLst/>
          </a:prstGeom>
        </p:spPr>
      </p:pic>
    </p:spTree>
    <p:extLst>
      <p:ext uri="{BB962C8B-B14F-4D97-AF65-F5344CB8AC3E}">
        <p14:creationId xmlns:p14="http://schemas.microsoft.com/office/powerpoint/2010/main" val="3053077404"/>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568" y="0"/>
            <a:ext cx="7746044" cy="4731990"/>
          </a:xfrm>
          <a:prstGeom prst="rect">
            <a:avLst/>
          </a:prstGeom>
        </p:spPr>
      </p:pic>
    </p:spTree>
    <p:extLst>
      <p:ext uri="{BB962C8B-B14F-4D97-AF65-F5344CB8AC3E}">
        <p14:creationId xmlns:p14="http://schemas.microsoft.com/office/powerpoint/2010/main" val="1390252856"/>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 xmlns:a16="http://schemas.microsoft.com/office/drawing/2014/main" id="{420A1DCB-424D-4853-B683-757EE15CBEB3}"/>
              </a:ext>
            </a:extLst>
          </p:cNvPr>
          <p:cNvGrpSpPr/>
          <p:nvPr/>
        </p:nvGrpSpPr>
        <p:grpSpPr>
          <a:xfrm>
            <a:off x="0" y="0"/>
            <a:ext cx="9144000" cy="6772685"/>
            <a:chOff x="1" y="-70690"/>
            <a:chExt cx="9144000" cy="6772685"/>
          </a:xfrm>
        </p:grpSpPr>
        <p:pic>
          <p:nvPicPr>
            <p:cNvPr id="6" name="图片 5">
              <a:extLst>
                <a:ext uri="{FF2B5EF4-FFF2-40B4-BE49-F238E27FC236}">
                  <a16:creationId xmlns="" xmlns:a16="http://schemas.microsoft.com/office/drawing/2014/main" id="{E7A9D5DC-6BCF-43CC-BBDB-3AF3BA29ABAC}"/>
                </a:ext>
              </a:extLst>
            </p:cNvPr>
            <p:cNvPicPr>
              <a:picLocks noChangeAspect="1"/>
            </p:cNvPicPr>
            <p:nvPr/>
          </p:nvPicPr>
          <p:blipFill>
            <a:blip r:embed="rId3"/>
            <a:stretch>
              <a:fillRect/>
            </a:stretch>
          </p:blipFill>
          <p:spPr>
            <a:xfrm>
              <a:off x="1" y="-70690"/>
              <a:ext cx="9144000" cy="5668094"/>
            </a:xfrm>
            <a:prstGeom prst="rect">
              <a:avLst/>
            </a:prstGeom>
          </p:spPr>
        </p:pic>
        <p:grpSp>
          <p:nvGrpSpPr>
            <p:cNvPr id="7" name="组合 6">
              <a:extLst>
                <a:ext uri="{FF2B5EF4-FFF2-40B4-BE49-F238E27FC236}">
                  <a16:creationId xmlns="" xmlns:a16="http://schemas.microsoft.com/office/drawing/2014/main" id="{35DD5C5A-AADC-4A09-986B-F207AC7000D0}"/>
                </a:ext>
              </a:extLst>
            </p:cNvPr>
            <p:cNvGrpSpPr/>
            <p:nvPr/>
          </p:nvGrpSpPr>
          <p:grpSpPr>
            <a:xfrm>
              <a:off x="1" y="1875599"/>
              <a:ext cx="9045530" cy="4826396"/>
              <a:chOff x="1" y="1875599"/>
              <a:chExt cx="9045530" cy="4826396"/>
            </a:xfrm>
          </p:grpSpPr>
          <p:pic>
            <p:nvPicPr>
              <p:cNvPr id="8" name="图片 7">
                <a:extLst>
                  <a:ext uri="{FF2B5EF4-FFF2-40B4-BE49-F238E27FC236}">
                    <a16:creationId xmlns="" xmlns:a16="http://schemas.microsoft.com/office/drawing/2014/main" id="{C4AE5543-9665-41A9-BABD-EC8E04832D38}"/>
                  </a:ext>
                </a:extLst>
              </p:cNvPr>
              <p:cNvPicPr>
                <a:picLocks noChangeAspect="1"/>
              </p:cNvPicPr>
              <p:nvPr/>
            </p:nvPicPr>
            <p:blipFill>
              <a:blip r:embed="rId4"/>
              <a:stretch>
                <a:fillRect/>
              </a:stretch>
            </p:blipFill>
            <p:spPr>
              <a:xfrm>
                <a:off x="1" y="1875599"/>
                <a:ext cx="7226574" cy="4826396"/>
              </a:xfrm>
              <a:prstGeom prst="rect">
                <a:avLst/>
              </a:prstGeom>
            </p:spPr>
          </p:pic>
          <p:sp>
            <p:nvSpPr>
              <p:cNvPr id="11" name="Freeform 7">
                <a:extLst>
                  <a:ext uri="{FF2B5EF4-FFF2-40B4-BE49-F238E27FC236}">
                    <a16:creationId xmlns="" xmlns:a16="http://schemas.microsoft.com/office/drawing/2014/main" id="{9FD6594E-E35D-49EA-BD5D-C63EDA6FEF8E}"/>
                  </a:ext>
                </a:extLst>
              </p:cNvPr>
              <p:cNvSpPr>
                <a:spLocks noEditPoints="1"/>
              </p:cNvSpPr>
              <p:nvPr/>
            </p:nvSpPr>
            <p:spPr bwMode="auto">
              <a:xfrm>
                <a:off x="8439106" y="4069722"/>
                <a:ext cx="606425" cy="1501775"/>
              </a:xfrm>
              <a:custGeom>
                <a:avLst/>
                <a:gdLst>
                  <a:gd name="T0" fmla="*/ 53 w 96"/>
                  <a:gd name="T1" fmla="*/ 212 h 237"/>
                  <a:gd name="T2" fmla="*/ 54 w 96"/>
                  <a:gd name="T3" fmla="*/ 204 h 237"/>
                  <a:gd name="T4" fmla="*/ 58 w 96"/>
                  <a:gd name="T5" fmla="*/ 188 h 237"/>
                  <a:gd name="T6" fmla="*/ 75 w 96"/>
                  <a:gd name="T7" fmla="*/ 172 h 237"/>
                  <a:gd name="T8" fmla="*/ 95 w 96"/>
                  <a:gd name="T9" fmla="*/ 148 h 237"/>
                  <a:gd name="T10" fmla="*/ 91 w 96"/>
                  <a:gd name="T11" fmla="*/ 132 h 237"/>
                  <a:gd name="T12" fmla="*/ 71 w 96"/>
                  <a:gd name="T13" fmla="*/ 138 h 237"/>
                  <a:gd name="T14" fmla="*/ 56 w 96"/>
                  <a:gd name="T15" fmla="*/ 166 h 237"/>
                  <a:gd name="T16" fmla="*/ 52 w 96"/>
                  <a:gd name="T17" fmla="*/ 151 h 237"/>
                  <a:gd name="T18" fmla="*/ 51 w 96"/>
                  <a:gd name="T19" fmla="*/ 131 h 237"/>
                  <a:gd name="T20" fmla="*/ 58 w 96"/>
                  <a:gd name="T21" fmla="*/ 118 h 237"/>
                  <a:gd name="T22" fmla="*/ 70 w 96"/>
                  <a:gd name="T23" fmla="*/ 89 h 237"/>
                  <a:gd name="T24" fmla="*/ 70 w 96"/>
                  <a:gd name="T25" fmla="*/ 84 h 237"/>
                  <a:gd name="T26" fmla="*/ 64 w 96"/>
                  <a:gd name="T27" fmla="*/ 64 h 237"/>
                  <a:gd name="T28" fmla="*/ 54 w 96"/>
                  <a:gd name="T29" fmla="*/ 70 h 237"/>
                  <a:gd name="T30" fmla="*/ 41 w 96"/>
                  <a:gd name="T31" fmla="*/ 86 h 237"/>
                  <a:gd name="T32" fmla="*/ 32 w 96"/>
                  <a:gd name="T33" fmla="*/ 55 h 237"/>
                  <a:gd name="T34" fmla="*/ 30 w 96"/>
                  <a:gd name="T35" fmla="*/ 38 h 237"/>
                  <a:gd name="T36" fmla="*/ 16 w 96"/>
                  <a:gd name="T37" fmla="*/ 1 h 237"/>
                  <a:gd name="T38" fmla="*/ 4 w 96"/>
                  <a:gd name="T39" fmla="*/ 29 h 237"/>
                  <a:gd name="T40" fmla="*/ 18 w 96"/>
                  <a:gd name="T41" fmla="*/ 51 h 237"/>
                  <a:gd name="T42" fmla="*/ 26 w 96"/>
                  <a:gd name="T43" fmla="*/ 57 h 237"/>
                  <a:gd name="T44" fmla="*/ 28 w 96"/>
                  <a:gd name="T45" fmla="*/ 61 h 237"/>
                  <a:gd name="T46" fmla="*/ 34 w 96"/>
                  <a:gd name="T47" fmla="*/ 84 h 237"/>
                  <a:gd name="T48" fmla="*/ 41 w 96"/>
                  <a:gd name="T49" fmla="*/ 113 h 237"/>
                  <a:gd name="T50" fmla="*/ 40 w 96"/>
                  <a:gd name="T51" fmla="*/ 118 h 237"/>
                  <a:gd name="T52" fmla="*/ 31 w 96"/>
                  <a:gd name="T53" fmla="*/ 97 h 237"/>
                  <a:gd name="T54" fmla="*/ 9 w 96"/>
                  <a:gd name="T55" fmla="*/ 83 h 237"/>
                  <a:gd name="T56" fmla="*/ 18 w 96"/>
                  <a:gd name="T57" fmla="*/ 116 h 237"/>
                  <a:gd name="T58" fmla="*/ 44 w 96"/>
                  <a:gd name="T59" fmla="*/ 138 h 237"/>
                  <a:gd name="T60" fmla="*/ 45 w 96"/>
                  <a:gd name="T61" fmla="*/ 151 h 237"/>
                  <a:gd name="T62" fmla="*/ 39 w 96"/>
                  <a:gd name="T63" fmla="*/ 153 h 237"/>
                  <a:gd name="T64" fmla="*/ 20 w 96"/>
                  <a:gd name="T65" fmla="*/ 147 h 237"/>
                  <a:gd name="T66" fmla="*/ 20 w 96"/>
                  <a:gd name="T67" fmla="*/ 168 h 237"/>
                  <a:gd name="T68" fmla="*/ 39 w 96"/>
                  <a:gd name="T69" fmla="*/ 191 h 237"/>
                  <a:gd name="T70" fmla="*/ 46 w 96"/>
                  <a:gd name="T71" fmla="*/ 207 h 237"/>
                  <a:gd name="T72" fmla="*/ 46 w 96"/>
                  <a:gd name="T73" fmla="*/ 226 h 237"/>
                  <a:gd name="T74" fmla="*/ 42 w 96"/>
                  <a:gd name="T75" fmla="*/ 220 h 237"/>
                  <a:gd name="T76" fmla="*/ 37 w 96"/>
                  <a:gd name="T77" fmla="*/ 208 h 237"/>
                  <a:gd name="T78" fmla="*/ 16 w 96"/>
                  <a:gd name="T79" fmla="*/ 200 h 237"/>
                  <a:gd name="T80" fmla="*/ 13 w 96"/>
                  <a:gd name="T81" fmla="*/ 230 h 237"/>
                  <a:gd name="T82" fmla="*/ 34 w 96"/>
                  <a:gd name="T83" fmla="*/ 229 h 237"/>
                  <a:gd name="T84" fmla="*/ 54 w 96"/>
                  <a:gd name="T85" fmla="*/ 227 h 237"/>
                  <a:gd name="T86" fmla="*/ 80 w 96"/>
                  <a:gd name="T87" fmla="*/ 162 h 237"/>
                  <a:gd name="T88" fmla="*/ 79 w 96"/>
                  <a:gd name="T89" fmla="*/ 149 h 237"/>
                  <a:gd name="T90" fmla="*/ 64 w 96"/>
                  <a:gd name="T91" fmla="*/ 83 h 237"/>
                  <a:gd name="T92" fmla="*/ 60 w 96"/>
                  <a:gd name="T93" fmla="*/ 80 h 237"/>
                  <a:gd name="T94" fmla="*/ 60 w 96"/>
                  <a:gd name="T95" fmla="*/ 80 h 237"/>
                  <a:gd name="T96" fmla="*/ 60 w 96"/>
                  <a:gd name="T97" fmla="*/ 99 h 237"/>
                  <a:gd name="T98" fmla="*/ 52 w 96"/>
                  <a:gd name="T99" fmla="*/ 103 h 237"/>
                  <a:gd name="T100" fmla="*/ 52 w 96"/>
                  <a:gd name="T101" fmla="*/ 103 h 237"/>
                  <a:gd name="T102" fmla="*/ 11 w 96"/>
                  <a:gd name="T103" fmla="*/ 17 h 237"/>
                  <a:gd name="T104" fmla="*/ 17 w 96"/>
                  <a:gd name="T105" fmla="*/ 46 h 237"/>
                  <a:gd name="T106" fmla="*/ 17 w 96"/>
                  <a:gd name="T107" fmla="*/ 47 h 237"/>
                  <a:gd name="T108" fmla="*/ 12 w 96"/>
                  <a:gd name="T109" fmla="*/ 22 h 237"/>
                  <a:gd name="T110" fmla="*/ 19 w 96"/>
                  <a:gd name="T111" fmla="*/ 39 h 237"/>
                  <a:gd name="T112" fmla="*/ 29 w 96"/>
                  <a:gd name="T113" fmla="*/ 50 h 237"/>
                  <a:gd name="T114" fmla="*/ 17 w 96"/>
                  <a:gd name="T115" fmla="*/ 224 h 237"/>
                  <a:gd name="T116" fmla="*/ 23 w 96"/>
                  <a:gd name="T117" fmla="*/ 222 h 237"/>
                  <a:gd name="T118" fmla="*/ 19 w 96"/>
                  <a:gd name="T119" fmla="*/ 230 h 237"/>
                  <a:gd name="T120" fmla="*/ 48 w 96"/>
                  <a:gd name="T121" fmla="*/ 225 h 237"/>
                  <a:gd name="T122" fmla="*/ 46 w 96"/>
                  <a:gd name="T123" fmla="*/ 181 h 237"/>
                  <a:gd name="T124" fmla="*/ 52 w 96"/>
                  <a:gd name="T125" fmla="*/ 182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96" h="237">
                    <a:moveTo>
                      <a:pt x="53" y="219"/>
                    </a:moveTo>
                    <a:cubicBezTo>
                      <a:pt x="53" y="217"/>
                      <a:pt x="52" y="215"/>
                      <a:pt x="53" y="214"/>
                    </a:cubicBezTo>
                    <a:cubicBezTo>
                      <a:pt x="53" y="213"/>
                      <a:pt x="53" y="213"/>
                      <a:pt x="53" y="213"/>
                    </a:cubicBezTo>
                    <a:cubicBezTo>
                      <a:pt x="53" y="212"/>
                      <a:pt x="53" y="212"/>
                      <a:pt x="53" y="212"/>
                    </a:cubicBezTo>
                    <a:cubicBezTo>
                      <a:pt x="53" y="212"/>
                      <a:pt x="52" y="212"/>
                      <a:pt x="52" y="212"/>
                    </a:cubicBezTo>
                    <a:cubicBezTo>
                      <a:pt x="52" y="212"/>
                      <a:pt x="53" y="212"/>
                      <a:pt x="53" y="212"/>
                    </a:cubicBezTo>
                    <a:cubicBezTo>
                      <a:pt x="53" y="210"/>
                      <a:pt x="53" y="209"/>
                      <a:pt x="53" y="207"/>
                    </a:cubicBezTo>
                    <a:cubicBezTo>
                      <a:pt x="53" y="206"/>
                      <a:pt x="54" y="205"/>
                      <a:pt x="54" y="204"/>
                    </a:cubicBezTo>
                    <a:cubicBezTo>
                      <a:pt x="53" y="202"/>
                      <a:pt x="53" y="200"/>
                      <a:pt x="55" y="198"/>
                    </a:cubicBezTo>
                    <a:cubicBezTo>
                      <a:pt x="55" y="197"/>
                      <a:pt x="56" y="195"/>
                      <a:pt x="56" y="194"/>
                    </a:cubicBezTo>
                    <a:cubicBezTo>
                      <a:pt x="56" y="194"/>
                      <a:pt x="56" y="194"/>
                      <a:pt x="56" y="193"/>
                    </a:cubicBezTo>
                    <a:cubicBezTo>
                      <a:pt x="57" y="192"/>
                      <a:pt x="58" y="190"/>
                      <a:pt x="58" y="188"/>
                    </a:cubicBezTo>
                    <a:cubicBezTo>
                      <a:pt x="59" y="187"/>
                      <a:pt x="60" y="186"/>
                      <a:pt x="62" y="184"/>
                    </a:cubicBezTo>
                    <a:cubicBezTo>
                      <a:pt x="63" y="182"/>
                      <a:pt x="64" y="181"/>
                      <a:pt x="66" y="180"/>
                    </a:cubicBezTo>
                    <a:cubicBezTo>
                      <a:pt x="68" y="179"/>
                      <a:pt x="69" y="178"/>
                      <a:pt x="70" y="177"/>
                    </a:cubicBezTo>
                    <a:cubicBezTo>
                      <a:pt x="72" y="175"/>
                      <a:pt x="74" y="174"/>
                      <a:pt x="75" y="172"/>
                    </a:cubicBezTo>
                    <a:cubicBezTo>
                      <a:pt x="79" y="170"/>
                      <a:pt x="82" y="167"/>
                      <a:pt x="83" y="164"/>
                    </a:cubicBezTo>
                    <a:cubicBezTo>
                      <a:pt x="84" y="163"/>
                      <a:pt x="85" y="163"/>
                      <a:pt x="85" y="162"/>
                    </a:cubicBezTo>
                    <a:cubicBezTo>
                      <a:pt x="86" y="162"/>
                      <a:pt x="88" y="161"/>
                      <a:pt x="89" y="161"/>
                    </a:cubicBezTo>
                    <a:cubicBezTo>
                      <a:pt x="93" y="157"/>
                      <a:pt x="94" y="153"/>
                      <a:pt x="95" y="148"/>
                    </a:cubicBezTo>
                    <a:cubicBezTo>
                      <a:pt x="95" y="147"/>
                      <a:pt x="95" y="147"/>
                      <a:pt x="95" y="146"/>
                    </a:cubicBezTo>
                    <a:cubicBezTo>
                      <a:pt x="95" y="146"/>
                      <a:pt x="96" y="145"/>
                      <a:pt x="96" y="144"/>
                    </a:cubicBezTo>
                    <a:cubicBezTo>
                      <a:pt x="95" y="142"/>
                      <a:pt x="95" y="139"/>
                      <a:pt x="95" y="137"/>
                    </a:cubicBezTo>
                    <a:cubicBezTo>
                      <a:pt x="93" y="135"/>
                      <a:pt x="92" y="134"/>
                      <a:pt x="91" y="132"/>
                    </a:cubicBezTo>
                    <a:cubicBezTo>
                      <a:pt x="91" y="130"/>
                      <a:pt x="89" y="131"/>
                      <a:pt x="88" y="130"/>
                    </a:cubicBezTo>
                    <a:cubicBezTo>
                      <a:pt x="86" y="129"/>
                      <a:pt x="84" y="129"/>
                      <a:pt x="82" y="130"/>
                    </a:cubicBezTo>
                    <a:cubicBezTo>
                      <a:pt x="78" y="131"/>
                      <a:pt x="75" y="133"/>
                      <a:pt x="73" y="136"/>
                    </a:cubicBezTo>
                    <a:cubicBezTo>
                      <a:pt x="72" y="137"/>
                      <a:pt x="71" y="138"/>
                      <a:pt x="71" y="138"/>
                    </a:cubicBezTo>
                    <a:cubicBezTo>
                      <a:pt x="70" y="139"/>
                      <a:pt x="69" y="139"/>
                      <a:pt x="69" y="140"/>
                    </a:cubicBezTo>
                    <a:cubicBezTo>
                      <a:pt x="67" y="143"/>
                      <a:pt x="65" y="147"/>
                      <a:pt x="63" y="151"/>
                    </a:cubicBezTo>
                    <a:cubicBezTo>
                      <a:pt x="62" y="153"/>
                      <a:pt x="60" y="156"/>
                      <a:pt x="59" y="159"/>
                    </a:cubicBezTo>
                    <a:cubicBezTo>
                      <a:pt x="58" y="161"/>
                      <a:pt x="57" y="164"/>
                      <a:pt x="56" y="166"/>
                    </a:cubicBezTo>
                    <a:cubicBezTo>
                      <a:pt x="56" y="166"/>
                      <a:pt x="55" y="166"/>
                      <a:pt x="54" y="166"/>
                    </a:cubicBezTo>
                    <a:cubicBezTo>
                      <a:pt x="54" y="164"/>
                      <a:pt x="54" y="161"/>
                      <a:pt x="54" y="159"/>
                    </a:cubicBezTo>
                    <a:cubicBezTo>
                      <a:pt x="53" y="157"/>
                      <a:pt x="53" y="155"/>
                      <a:pt x="53" y="153"/>
                    </a:cubicBezTo>
                    <a:cubicBezTo>
                      <a:pt x="53" y="153"/>
                      <a:pt x="53" y="152"/>
                      <a:pt x="52" y="151"/>
                    </a:cubicBezTo>
                    <a:cubicBezTo>
                      <a:pt x="52" y="148"/>
                      <a:pt x="52" y="145"/>
                      <a:pt x="51" y="142"/>
                    </a:cubicBezTo>
                    <a:cubicBezTo>
                      <a:pt x="52" y="141"/>
                      <a:pt x="52" y="141"/>
                      <a:pt x="52" y="140"/>
                    </a:cubicBezTo>
                    <a:cubicBezTo>
                      <a:pt x="52" y="138"/>
                      <a:pt x="51" y="137"/>
                      <a:pt x="51" y="135"/>
                    </a:cubicBezTo>
                    <a:cubicBezTo>
                      <a:pt x="51" y="134"/>
                      <a:pt x="51" y="132"/>
                      <a:pt x="51" y="131"/>
                    </a:cubicBezTo>
                    <a:cubicBezTo>
                      <a:pt x="51" y="130"/>
                      <a:pt x="52" y="129"/>
                      <a:pt x="53" y="128"/>
                    </a:cubicBezTo>
                    <a:cubicBezTo>
                      <a:pt x="53" y="126"/>
                      <a:pt x="54" y="125"/>
                      <a:pt x="55" y="123"/>
                    </a:cubicBezTo>
                    <a:cubicBezTo>
                      <a:pt x="56" y="122"/>
                      <a:pt x="56" y="121"/>
                      <a:pt x="57" y="121"/>
                    </a:cubicBezTo>
                    <a:cubicBezTo>
                      <a:pt x="57" y="120"/>
                      <a:pt x="57" y="119"/>
                      <a:pt x="58" y="118"/>
                    </a:cubicBezTo>
                    <a:cubicBezTo>
                      <a:pt x="61" y="115"/>
                      <a:pt x="63" y="111"/>
                      <a:pt x="64" y="107"/>
                    </a:cubicBezTo>
                    <a:cubicBezTo>
                      <a:pt x="65" y="106"/>
                      <a:pt x="65" y="105"/>
                      <a:pt x="65" y="105"/>
                    </a:cubicBezTo>
                    <a:cubicBezTo>
                      <a:pt x="66" y="103"/>
                      <a:pt x="67" y="101"/>
                      <a:pt x="67" y="100"/>
                    </a:cubicBezTo>
                    <a:cubicBezTo>
                      <a:pt x="68" y="96"/>
                      <a:pt x="69" y="93"/>
                      <a:pt x="70" y="89"/>
                    </a:cubicBezTo>
                    <a:cubicBezTo>
                      <a:pt x="71" y="88"/>
                      <a:pt x="71" y="86"/>
                      <a:pt x="71" y="85"/>
                    </a:cubicBezTo>
                    <a:cubicBezTo>
                      <a:pt x="71" y="85"/>
                      <a:pt x="70" y="84"/>
                      <a:pt x="70" y="84"/>
                    </a:cubicBezTo>
                    <a:cubicBezTo>
                      <a:pt x="69" y="84"/>
                      <a:pt x="68" y="84"/>
                      <a:pt x="68" y="84"/>
                    </a:cubicBezTo>
                    <a:cubicBezTo>
                      <a:pt x="68" y="84"/>
                      <a:pt x="69" y="84"/>
                      <a:pt x="70" y="84"/>
                    </a:cubicBezTo>
                    <a:cubicBezTo>
                      <a:pt x="70" y="84"/>
                      <a:pt x="71" y="85"/>
                      <a:pt x="71" y="85"/>
                    </a:cubicBezTo>
                    <a:cubicBezTo>
                      <a:pt x="72" y="82"/>
                      <a:pt x="73" y="79"/>
                      <a:pt x="74" y="75"/>
                    </a:cubicBezTo>
                    <a:cubicBezTo>
                      <a:pt x="74" y="74"/>
                      <a:pt x="74" y="72"/>
                      <a:pt x="74" y="71"/>
                    </a:cubicBezTo>
                    <a:cubicBezTo>
                      <a:pt x="74" y="66"/>
                      <a:pt x="69" y="62"/>
                      <a:pt x="64" y="64"/>
                    </a:cubicBezTo>
                    <a:cubicBezTo>
                      <a:pt x="63" y="64"/>
                      <a:pt x="61" y="64"/>
                      <a:pt x="60" y="64"/>
                    </a:cubicBezTo>
                    <a:cubicBezTo>
                      <a:pt x="58" y="66"/>
                      <a:pt x="57" y="68"/>
                      <a:pt x="55" y="69"/>
                    </a:cubicBezTo>
                    <a:cubicBezTo>
                      <a:pt x="55" y="69"/>
                      <a:pt x="55" y="69"/>
                      <a:pt x="55" y="69"/>
                    </a:cubicBezTo>
                    <a:cubicBezTo>
                      <a:pt x="55" y="69"/>
                      <a:pt x="55" y="70"/>
                      <a:pt x="54" y="70"/>
                    </a:cubicBezTo>
                    <a:cubicBezTo>
                      <a:pt x="54" y="71"/>
                      <a:pt x="53" y="73"/>
                      <a:pt x="52" y="74"/>
                    </a:cubicBezTo>
                    <a:cubicBezTo>
                      <a:pt x="51" y="77"/>
                      <a:pt x="50" y="81"/>
                      <a:pt x="49" y="84"/>
                    </a:cubicBezTo>
                    <a:cubicBezTo>
                      <a:pt x="47" y="88"/>
                      <a:pt x="46" y="93"/>
                      <a:pt x="45" y="96"/>
                    </a:cubicBezTo>
                    <a:cubicBezTo>
                      <a:pt x="44" y="94"/>
                      <a:pt x="43" y="90"/>
                      <a:pt x="41" y="86"/>
                    </a:cubicBezTo>
                    <a:cubicBezTo>
                      <a:pt x="40" y="79"/>
                      <a:pt x="38" y="73"/>
                      <a:pt x="37" y="66"/>
                    </a:cubicBezTo>
                    <a:cubicBezTo>
                      <a:pt x="36" y="65"/>
                      <a:pt x="36" y="64"/>
                      <a:pt x="36" y="63"/>
                    </a:cubicBezTo>
                    <a:cubicBezTo>
                      <a:pt x="35" y="60"/>
                      <a:pt x="34" y="56"/>
                      <a:pt x="33" y="53"/>
                    </a:cubicBezTo>
                    <a:cubicBezTo>
                      <a:pt x="33" y="54"/>
                      <a:pt x="32" y="54"/>
                      <a:pt x="32" y="55"/>
                    </a:cubicBezTo>
                    <a:cubicBezTo>
                      <a:pt x="32" y="55"/>
                      <a:pt x="32" y="55"/>
                      <a:pt x="32" y="55"/>
                    </a:cubicBezTo>
                    <a:cubicBezTo>
                      <a:pt x="32" y="54"/>
                      <a:pt x="33" y="54"/>
                      <a:pt x="33" y="53"/>
                    </a:cubicBezTo>
                    <a:cubicBezTo>
                      <a:pt x="32" y="49"/>
                      <a:pt x="31" y="46"/>
                      <a:pt x="30" y="42"/>
                    </a:cubicBezTo>
                    <a:cubicBezTo>
                      <a:pt x="30" y="41"/>
                      <a:pt x="29" y="39"/>
                      <a:pt x="30" y="38"/>
                    </a:cubicBezTo>
                    <a:cubicBezTo>
                      <a:pt x="30" y="32"/>
                      <a:pt x="29" y="27"/>
                      <a:pt x="27" y="22"/>
                    </a:cubicBezTo>
                    <a:cubicBezTo>
                      <a:pt x="26" y="18"/>
                      <a:pt x="25" y="14"/>
                      <a:pt x="24" y="10"/>
                    </a:cubicBezTo>
                    <a:cubicBezTo>
                      <a:pt x="22" y="8"/>
                      <a:pt x="21" y="6"/>
                      <a:pt x="20" y="4"/>
                    </a:cubicBezTo>
                    <a:cubicBezTo>
                      <a:pt x="19" y="2"/>
                      <a:pt x="18" y="2"/>
                      <a:pt x="16" y="1"/>
                    </a:cubicBezTo>
                    <a:cubicBezTo>
                      <a:pt x="15" y="0"/>
                      <a:pt x="13" y="0"/>
                      <a:pt x="11" y="0"/>
                    </a:cubicBezTo>
                    <a:cubicBezTo>
                      <a:pt x="8" y="0"/>
                      <a:pt x="6" y="2"/>
                      <a:pt x="5" y="4"/>
                    </a:cubicBezTo>
                    <a:cubicBezTo>
                      <a:pt x="2" y="10"/>
                      <a:pt x="3" y="16"/>
                      <a:pt x="3" y="22"/>
                    </a:cubicBezTo>
                    <a:cubicBezTo>
                      <a:pt x="3" y="24"/>
                      <a:pt x="4" y="27"/>
                      <a:pt x="4" y="29"/>
                    </a:cubicBezTo>
                    <a:cubicBezTo>
                      <a:pt x="5" y="31"/>
                      <a:pt x="6" y="33"/>
                      <a:pt x="6" y="35"/>
                    </a:cubicBezTo>
                    <a:cubicBezTo>
                      <a:pt x="7" y="39"/>
                      <a:pt x="8" y="42"/>
                      <a:pt x="11" y="44"/>
                    </a:cubicBezTo>
                    <a:cubicBezTo>
                      <a:pt x="12" y="46"/>
                      <a:pt x="14" y="48"/>
                      <a:pt x="15" y="49"/>
                    </a:cubicBezTo>
                    <a:cubicBezTo>
                      <a:pt x="16" y="50"/>
                      <a:pt x="17" y="51"/>
                      <a:pt x="18" y="51"/>
                    </a:cubicBezTo>
                    <a:cubicBezTo>
                      <a:pt x="19" y="51"/>
                      <a:pt x="19" y="51"/>
                      <a:pt x="19" y="51"/>
                    </a:cubicBezTo>
                    <a:cubicBezTo>
                      <a:pt x="19" y="51"/>
                      <a:pt x="20" y="51"/>
                      <a:pt x="20" y="51"/>
                    </a:cubicBezTo>
                    <a:cubicBezTo>
                      <a:pt x="20" y="50"/>
                      <a:pt x="21" y="50"/>
                      <a:pt x="21" y="50"/>
                    </a:cubicBezTo>
                    <a:cubicBezTo>
                      <a:pt x="22" y="53"/>
                      <a:pt x="24" y="55"/>
                      <a:pt x="26" y="57"/>
                    </a:cubicBezTo>
                    <a:cubicBezTo>
                      <a:pt x="26" y="57"/>
                      <a:pt x="26" y="58"/>
                      <a:pt x="27" y="59"/>
                    </a:cubicBezTo>
                    <a:cubicBezTo>
                      <a:pt x="27" y="59"/>
                      <a:pt x="27" y="60"/>
                      <a:pt x="27" y="60"/>
                    </a:cubicBezTo>
                    <a:cubicBezTo>
                      <a:pt x="27" y="60"/>
                      <a:pt x="28" y="61"/>
                      <a:pt x="28" y="61"/>
                    </a:cubicBezTo>
                    <a:cubicBezTo>
                      <a:pt x="28" y="61"/>
                      <a:pt x="28" y="61"/>
                      <a:pt x="28" y="61"/>
                    </a:cubicBezTo>
                    <a:cubicBezTo>
                      <a:pt x="28" y="61"/>
                      <a:pt x="28" y="61"/>
                      <a:pt x="28" y="62"/>
                    </a:cubicBezTo>
                    <a:cubicBezTo>
                      <a:pt x="29" y="63"/>
                      <a:pt x="29" y="64"/>
                      <a:pt x="29" y="66"/>
                    </a:cubicBezTo>
                    <a:cubicBezTo>
                      <a:pt x="29" y="69"/>
                      <a:pt x="31" y="71"/>
                      <a:pt x="31" y="74"/>
                    </a:cubicBezTo>
                    <a:cubicBezTo>
                      <a:pt x="32" y="77"/>
                      <a:pt x="33" y="81"/>
                      <a:pt x="34" y="84"/>
                    </a:cubicBezTo>
                    <a:cubicBezTo>
                      <a:pt x="35" y="86"/>
                      <a:pt x="35" y="88"/>
                      <a:pt x="36" y="90"/>
                    </a:cubicBezTo>
                    <a:cubicBezTo>
                      <a:pt x="36" y="92"/>
                      <a:pt x="37" y="94"/>
                      <a:pt x="37" y="96"/>
                    </a:cubicBezTo>
                    <a:cubicBezTo>
                      <a:pt x="38" y="99"/>
                      <a:pt x="39" y="102"/>
                      <a:pt x="40" y="105"/>
                    </a:cubicBezTo>
                    <a:cubicBezTo>
                      <a:pt x="40" y="108"/>
                      <a:pt x="40" y="110"/>
                      <a:pt x="41" y="113"/>
                    </a:cubicBezTo>
                    <a:cubicBezTo>
                      <a:pt x="42" y="117"/>
                      <a:pt x="42" y="122"/>
                      <a:pt x="43" y="126"/>
                    </a:cubicBezTo>
                    <a:cubicBezTo>
                      <a:pt x="43" y="126"/>
                      <a:pt x="43" y="127"/>
                      <a:pt x="43" y="127"/>
                    </a:cubicBezTo>
                    <a:cubicBezTo>
                      <a:pt x="42" y="127"/>
                      <a:pt x="41" y="126"/>
                      <a:pt x="41" y="125"/>
                    </a:cubicBezTo>
                    <a:cubicBezTo>
                      <a:pt x="42" y="122"/>
                      <a:pt x="40" y="121"/>
                      <a:pt x="40" y="118"/>
                    </a:cubicBezTo>
                    <a:cubicBezTo>
                      <a:pt x="38" y="116"/>
                      <a:pt x="37" y="114"/>
                      <a:pt x="35" y="111"/>
                    </a:cubicBezTo>
                    <a:cubicBezTo>
                      <a:pt x="35" y="111"/>
                      <a:pt x="35" y="109"/>
                      <a:pt x="35" y="108"/>
                    </a:cubicBezTo>
                    <a:cubicBezTo>
                      <a:pt x="34" y="106"/>
                      <a:pt x="34" y="104"/>
                      <a:pt x="34" y="102"/>
                    </a:cubicBezTo>
                    <a:cubicBezTo>
                      <a:pt x="33" y="100"/>
                      <a:pt x="32" y="99"/>
                      <a:pt x="31" y="97"/>
                    </a:cubicBezTo>
                    <a:cubicBezTo>
                      <a:pt x="30" y="94"/>
                      <a:pt x="28" y="92"/>
                      <a:pt x="26" y="91"/>
                    </a:cubicBezTo>
                    <a:cubicBezTo>
                      <a:pt x="25" y="90"/>
                      <a:pt x="24" y="90"/>
                      <a:pt x="24" y="90"/>
                    </a:cubicBezTo>
                    <a:cubicBezTo>
                      <a:pt x="22" y="87"/>
                      <a:pt x="20" y="85"/>
                      <a:pt x="18" y="82"/>
                    </a:cubicBezTo>
                    <a:cubicBezTo>
                      <a:pt x="15" y="80"/>
                      <a:pt x="12" y="80"/>
                      <a:pt x="9" y="83"/>
                    </a:cubicBezTo>
                    <a:cubicBezTo>
                      <a:pt x="9" y="83"/>
                      <a:pt x="8" y="84"/>
                      <a:pt x="8" y="84"/>
                    </a:cubicBezTo>
                    <a:cubicBezTo>
                      <a:pt x="3" y="87"/>
                      <a:pt x="0" y="93"/>
                      <a:pt x="3" y="98"/>
                    </a:cubicBezTo>
                    <a:cubicBezTo>
                      <a:pt x="5" y="102"/>
                      <a:pt x="6" y="105"/>
                      <a:pt x="8" y="107"/>
                    </a:cubicBezTo>
                    <a:cubicBezTo>
                      <a:pt x="11" y="111"/>
                      <a:pt x="14" y="114"/>
                      <a:pt x="18" y="116"/>
                    </a:cubicBezTo>
                    <a:cubicBezTo>
                      <a:pt x="20" y="116"/>
                      <a:pt x="22" y="117"/>
                      <a:pt x="24" y="119"/>
                    </a:cubicBezTo>
                    <a:cubicBezTo>
                      <a:pt x="30" y="123"/>
                      <a:pt x="35" y="128"/>
                      <a:pt x="39" y="134"/>
                    </a:cubicBezTo>
                    <a:cubicBezTo>
                      <a:pt x="40" y="135"/>
                      <a:pt x="41" y="138"/>
                      <a:pt x="44" y="137"/>
                    </a:cubicBezTo>
                    <a:cubicBezTo>
                      <a:pt x="44" y="137"/>
                      <a:pt x="44" y="138"/>
                      <a:pt x="44" y="138"/>
                    </a:cubicBezTo>
                    <a:cubicBezTo>
                      <a:pt x="44" y="139"/>
                      <a:pt x="45" y="141"/>
                      <a:pt x="45" y="142"/>
                    </a:cubicBezTo>
                    <a:cubicBezTo>
                      <a:pt x="45" y="142"/>
                      <a:pt x="45" y="142"/>
                      <a:pt x="45" y="142"/>
                    </a:cubicBezTo>
                    <a:cubicBezTo>
                      <a:pt x="45" y="142"/>
                      <a:pt x="44" y="142"/>
                      <a:pt x="44" y="143"/>
                    </a:cubicBezTo>
                    <a:cubicBezTo>
                      <a:pt x="45" y="145"/>
                      <a:pt x="45" y="148"/>
                      <a:pt x="45" y="151"/>
                    </a:cubicBezTo>
                    <a:cubicBezTo>
                      <a:pt x="45" y="151"/>
                      <a:pt x="45" y="151"/>
                      <a:pt x="45" y="151"/>
                    </a:cubicBezTo>
                    <a:cubicBezTo>
                      <a:pt x="45" y="153"/>
                      <a:pt x="45" y="154"/>
                      <a:pt x="45" y="155"/>
                    </a:cubicBezTo>
                    <a:cubicBezTo>
                      <a:pt x="45" y="155"/>
                      <a:pt x="46" y="157"/>
                      <a:pt x="45" y="157"/>
                    </a:cubicBezTo>
                    <a:cubicBezTo>
                      <a:pt x="43" y="155"/>
                      <a:pt x="42" y="153"/>
                      <a:pt x="39" y="153"/>
                    </a:cubicBezTo>
                    <a:cubicBezTo>
                      <a:pt x="38" y="153"/>
                      <a:pt x="37" y="152"/>
                      <a:pt x="36" y="152"/>
                    </a:cubicBezTo>
                    <a:cubicBezTo>
                      <a:pt x="35" y="151"/>
                      <a:pt x="34" y="151"/>
                      <a:pt x="32" y="150"/>
                    </a:cubicBezTo>
                    <a:cubicBezTo>
                      <a:pt x="31" y="149"/>
                      <a:pt x="30" y="147"/>
                      <a:pt x="28" y="147"/>
                    </a:cubicBezTo>
                    <a:cubicBezTo>
                      <a:pt x="25" y="145"/>
                      <a:pt x="23" y="147"/>
                      <a:pt x="20" y="147"/>
                    </a:cubicBezTo>
                    <a:cubicBezTo>
                      <a:pt x="18" y="148"/>
                      <a:pt x="17" y="150"/>
                      <a:pt x="15" y="152"/>
                    </a:cubicBezTo>
                    <a:cubicBezTo>
                      <a:pt x="12" y="156"/>
                      <a:pt x="14" y="162"/>
                      <a:pt x="17" y="165"/>
                    </a:cubicBezTo>
                    <a:cubicBezTo>
                      <a:pt x="17" y="165"/>
                      <a:pt x="18" y="165"/>
                      <a:pt x="18" y="165"/>
                    </a:cubicBezTo>
                    <a:cubicBezTo>
                      <a:pt x="18" y="166"/>
                      <a:pt x="19" y="167"/>
                      <a:pt x="20" y="168"/>
                    </a:cubicBezTo>
                    <a:cubicBezTo>
                      <a:pt x="20" y="169"/>
                      <a:pt x="20" y="169"/>
                      <a:pt x="21" y="170"/>
                    </a:cubicBezTo>
                    <a:cubicBezTo>
                      <a:pt x="22" y="171"/>
                      <a:pt x="24" y="173"/>
                      <a:pt x="25" y="175"/>
                    </a:cubicBezTo>
                    <a:cubicBezTo>
                      <a:pt x="27" y="177"/>
                      <a:pt x="29" y="179"/>
                      <a:pt x="31" y="182"/>
                    </a:cubicBezTo>
                    <a:cubicBezTo>
                      <a:pt x="34" y="185"/>
                      <a:pt x="36" y="188"/>
                      <a:pt x="39" y="191"/>
                    </a:cubicBezTo>
                    <a:cubicBezTo>
                      <a:pt x="40" y="193"/>
                      <a:pt x="41" y="194"/>
                      <a:pt x="42" y="196"/>
                    </a:cubicBezTo>
                    <a:cubicBezTo>
                      <a:pt x="43" y="197"/>
                      <a:pt x="44" y="199"/>
                      <a:pt x="44" y="200"/>
                    </a:cubicBezTo>
                    <a:cubicBezTo>
                      <a:pt x="45" y="202"/>
                      <a:pt x="45" y="203"/>
                      <a:pt x="46" y="204"/>
                    </a:cubicBezTo>
                    <a:cubicBezTo>
                      <a:pt x="46" y="205"/>
                      <a:pt x="46" y="206"/>
                      <a:pt x="46" y="207"/>
                    </a:cubicBezTo>
                    <a:cubicBezTo>
                      <a:pt x="46" y="209"/>
                      <a:pt x="46" y="211"/>
                      <a:pt x="46" y="213"/>
                    </a:cubicBezTo>
                    <a:cubicBezTo>
                      <a:pt x="46" y="214"/>
                      <a:pt x="46" y="214"/>
                      <a:pt x="46" y="214"/>
                    </a:cubicBezTo>
                    <a:cubicBezTo>
                      <a:pt x="46" y="216"/>
                      <a:pt x="46" y="219"/>
                      <a:pt x="46" y="221"/>
                    </a:cubicBezTo>
                    <a:cubicBezTo>
                      <a:pt x="46" y="223"/>
                      <a:pt x="46" y="225"/>
                      <a:pt x="46" y="226"/>
                    </a:cubicBezTo>
                    <a:cubicBezTo>
                      <a:pt x="46" y="227"/>
                      <a:pt x="45" y="227"/>
                      <a:pt x="45" y="228"/>
                    </a:cubicBezTo>
                    <a:cubicBezTo>
                      <a:pt x="45" y="228"/>
                      <a:pt x="45" y="228"/>
                      <a:pt x="45" y="228"/>
                    </a:cubicBezTo>
                    <a:cubicBezTo>
                      <a:pt x="45" y="226"/>
                      <a:pt x="44" y="225"/>
                      <a:pt x="44" y="224"/>
                    </a:cubicBezTo>
                    <a:cubicBezTo>
                      <a:pt x="44" y="222"/>
                      <a:pt x="43" y="221"/>
                      <a:pt x="42" y="220"/>
                    </a:cubicBezTo>
                    <a:cubicBezTo>
                      <a:pt x="42" y="216"/>
                      <a:pt x="40" y="214"/>
                      <a:pt x="38" y="211"/>
                    </a:cubicBezTo>
                    <a:cubicBezTo>
                      <a:pt x="38" y="211"/>
                      <a:pt x="37" y="211"/>
                      <a:pt x="37" y="211"/>
                    </a:cubicBezTo>
                    <a:cubicBezTo>
                      <a:pt x="37" y="211"/>
                      <a:pt x="38" y="211"/>
                      <a:pt x="38" y="211"/>
                    </a:cubicBezTo>
                    <a:cubicBezTo>
                      <a:pt x="38" y="210"/>
                      <a:pt x="37" y="209"/>
                      <a:pt x="37" y="208"/>
                    </a:cubicBezTo>
                    <a:cubicBezTo>
                      <a:pt x="35" y="208"/>
                      <a:pt x="34" y="207"/>
                      <a:pt x="33" y="206"/>
                    </a:cubicBezTo>
                    <a:cubicBezTo>
                      <a:pt x="32" y="203"/>
                      <a:pt x="30" y="202"/>
                      <a:pt x="28" y="201"/>
                    </a:cubicBezTo>
                    <a:cubicBezTo>
                      <a:pt x="26" y="198"/>
                      <a:pt x="22" y="198"/>
                      <a:pt x="19" y="198"/>
                    </a:cubicBezTo>
                    <a:cubicBezTo>
                      <a:pt x="18" y="198"/>
                      <a:pt x="17" y="199"/>
                      <a:pt x="16" y="200"/>
                    </a:cubicBezTo>
                    <a:cubicBezTo>
                      <a:pt x="15" y="201"/>
                      <a:pt x="15" y="201"/>
                      <a:pt x="14" y="202"/>
                    </a:cubicBezTo>
                    <a:cubicBezTo>
                      <a:pt x="12" y="205"/>
                      <a:pt x="10" y="208"/>
                      <a:pt x="8" y="211"/>
                    </a:cubicBezTo>
                    <a:cubicBezTo>
                      <a:pt x="7" y="214"/>
                      <a:pt x="6" y="217"/>
                      <a:pt x="8" y="220"/>
                    </a:cubicBezTo>
                    <a:cubicBezTo>
                      <a:pt x="10" y="223"/>
                      <a:pt x="10" y="227"/>
                      <a:pt x="13" y="230"/>
                    </a:cubicBezTo>
                    <a:cubicBezTo>
                      <a:pt x="14" y="232"/>
                      <a:pt x="15" y="233"/>
                      <a:pt x="16" y="235"/>
                    </a:cubicBezTo>
                    <a:cubicBezTo>
                      <a:pt x="16" y="236"/>
                      <a:pt x="17" y="237"/>
                      <a:pt x="17" y="237"/>
                    </a:cubicBezTo>
                    <a:cubicBezTo>
                      <a:pt x="38" y="237"/>
                      <a:pt x="38" y="237"/>
                      <a:pt x="38" y="237"/>
                    </a:cubicBezTo>
                    <a:cubicBezTo>
                      <a:pt x="37" y="234"/>
                      <a:pt x="35" y="232"/>
                      <a:pt x="34" y="229"/>
                    </a:cubicBezTo>
                    <a:cubicBezTo>
                      <a:pt x="34" y="229"/>
                      <a:pt x="34" y="229"/>
                      <a:pt x="34" y="229"/>
                    </a:cubicBezTo>
                    <a:cubicBezTo>
                      <a:pt x="35" y="232"/>
                      <a:pt x="37" y="234"/>
                      <a:pt x="38" y="237"/>
                    </a:cubicBezTo>
                    <a:cubicBezTo>
                      <a:pt x="53" y="237"/>
                      <a:pt x="53" y="237"/>
                      <a:pt x="53" y="237"/>
                    </a:cubicBezTo>
                    <a:cubicBezTo>
                      <a:pt x="53" y="234"/>
                      <a:pt x="54" y="230"/>
                      <a:pt x="54" y="227"/>
                    </a:cubicBezTo>
                    <a:cubicBezTo>
                      <a:pt x="54" y="224"/>
                      <a:pt x="53" y="221"/>
                      <a:pt x="53" y="219"/>
                    </a:cubicBezTo>
                    <a:close/>
                    <a:moveTo>
                      <a:pt x="80" y="162"/>
                    </a:moveTo>
                    <a:cubicBezTo>
                      <a:pt x="80" y="162"/>
                      <a:pt x="80" y="162"/>
                      <a:pt x="80" y="162"/>
                    </a:cubicBezTo>
                    <a:cubicBezTo>
                      <a:pt x="80" y="162"/>
                      <a:pt x="80" y="162"/>
                      <a:pt x="80" y="162"/>
                    </a:cubicBezTo>
                    <a:cubicBezTo>
                      <a:pt x="80" y="162"/>
                      <a:pt x="80" y="162"/>
                      <a:pt x="80" y="162"/>
                    </a:cubicBezTo>
                    <a:close/>
                    <a:moveTo>
                      <a:pt x="79" y="149"/>
                    </a:moveTo>
                    <a:cubicBezTo>
                      <a:pt x="79" y="149"/>
                      <a:pt x="79" y="149"/>
                      <a:pt x="79" y="148"/>
                    </a:cubicBezTo>
                    <a:cubicBezTo>
                      <a:pt x="79" y="149"/>
                      <a:pt x="79" y="149"/>
                      <a:pt x="79" y="149"/>
                    </a:cubicBezTo>
                    <a:cubicBezTo>
                      <a:pt x="78" y="150"/>
                      <a:pt x="77" y="151"/>
                      <a:pt x="77" y="152"/>
                    </a:cubicBezTo>
                    <a:cubicBezTo>
                      <a:pt x="77" y="151"/>
                      <a:pt x="78" y="150"/>
                      <a:pt x="79" y="149"/>
                    </a:cubicBezTo>
                    <a:close/>
                    <a:moveTo>
                      <a:pt x="63" y="79"/>
                    </a:moveTo>
                    <a:cubicBezTo>
                      <a:pt x="63" y="80"/>
                      <a:pt x="64" y="82"/>
                      <a:pt x="64" y="83"/>
                    </a:cubicBezTo>
                    <a:cubicBezTo>
                      <a:pt x="63" y="84"/>
                      <a:pt x="63" y="85"/>
                      <a:pt x="63" y="86"/>
                    </a:cubicBezTo>
                    <a:cubicBezTo>
                      <a:pt x="63" y="85"/>
                      <a:pt x="63" y="84"/>
                      <a:pt x="64" y="83"/>
                    </a:cubicBezTo>
                    <a:cubicBezTo>
                      <a:pt x="64" y="82"/>
                      <a:pt x="63" y="80"/>
                      <a:pt x="63" y="79"/>
                    </a:cubicBezTo>
                    <a:close/>
                    <a:moveTo>
                      <a:pt x="60" y="80"/>
                    </a:moveTo>
                    <a:cubicBezTo>
                      <a:pt x="60" y="80"/>
                      <a:pt x="61" y="80"/>
                      <a:pt x="61" y="79"/>
                    </a:cubicBezTo>
                    <a:cubicBezTo>
                      <a:pt x="61" y="80"/>
                      <a:pt x="60" y="80"/>
                      <a:pt x="60" y="80"/>
                    </a:cubicBezTo>
                    <a:cubicBezTo>
                      <a:pt x="60" y="81"/>
                      <a:pt x="60" y="81"/>
                      <a:pt x="60" y="81"/>
                    </a:cubicBezTo>
                    <a:cubicBezTo>
                      <a:pt x="60" y="81"/>
                      <a:pt x="60" y="81"/>
                      <a:pt x="60" y="80"/>
                    </a:cubicBezTo>
                    <a:close/>
                    <a:moveTo>
                      <a:pt x="60" y="99"/>
                    </a:moveTo>
                    <a:cubicBezTo>
                      <a:pt x="60" y="99"/>
                      <a:pt x="60" y="99"/>
                      <a:pt x="60" y="99"/>
                    </a:cubicBezTo>
                    <a:cubicBezTo>
                      <a:pt x="60" y="96"/>
                      <a:pt x="61" y="93"/>
                      <a:pt x="62" y="91"/>
                    </a:cubicBezTo>
                    <a:cubicBezTo>
                      <a:pt x="61" y="93"/>
                      <a:pt x="60" y="96"/>
                      <a:pt x="60" y="99"/>
                    </a:cubicBezTo>
                    <a:cubicBezTo>
                      <a:pt x="60" y="99"/>
                      <a:pt x="60" y="99"/>
                      <a:pt x="60" y="99"/>
                    </a:cubicBezTo>
                    <a:cubicBezTo>
                      <a:pt x="58" y="101"/>
                      <a:pt x="57" y="104"/>
                      <a:pt x="56" y="107"/>
                    </a:cubicBezTo>
                    <a:cubicBezTo>
                      <a:pt x="57" y="104"/>
                      <a:pt x="58" y="101"/>
                      <a:pt x="60" y="99"/>
                    </a:cubicBezTo>
                    <a:close/>
                    <a:moveTo>
                      <a:pt x="52" y="103"/>
                    </a:moveTo>
                    <a:cubicBezTo>
                      <a:pt x="52" y="103"/>
                      <a:pt x="52" y="102"/>
                      <a:pt x="52" y="102"/>
                    </a:cubicBezTo>
                    <a:cubicBezTo>
                      <a:pt x="52" y="102"/>
                      <a:pt x="52" y="103"/>
                      <a:pt x="52" y="103"/>
                    </a:cubicBezTo>
                    <a:cubicBezTo>
                      <a:pt x="52" y="103"/>
                      <a:pt x="52" y="104"/>
                      <a:pt x="52" y="104"/>
                    </a:cubicBezTo>
                    <a:cubicBezTo>
                      <a:pt x="52" y="104"/>
                      <a:pt x="52" y="103"/>
                      <a:pt x="52" y="103"/>
                    </a:cubicBezTo>
                    <a:close/>
                    <a:moveTo>
                      <a:pt x="13" y="16"/>
                    </a:moveTo>
                    <a:cubicBezTo>
                      <a:pt x="13" y="16"/>
                      <a:pt x="13" y="16"/>
                      <a:pt x="14" y="17"/>
                    </a:cubicBezTo>
                    <a:cubicBezTo>
                      <a:pt x="13" y="16"/>
                      <a:pt x="13" y="16"/>
                      <a:pt x="13" y="16"/>
                    </a:cubicBezTo>
                    <a:cubicBezTo>
                      <a:pt x="12" y="16"/>
                      <a:pt x="11" y="17"/>
                      <a:pt x="11" y="17"/>
                    </a:cubicBezTo>
                    <a:cubicBezTo>
                      <a:pt x="11" y="17"/>
                      <a:pt x="12" y="16"/>
                      <a:pt x="13" y="16"/>
                    </a:cubicBezTo>
                    <a:close/>
                    <a:moveTo>
                      <a:pt x="17" y="46"/>
                    </a:moveTo>
                    <a:cubicBezTo>
                      <a:pt x="17" y="46"/>
                      <a:pt x="17" y="46"/>
                      <a:pt x="17" y="46"/>
                    </a:cubicBezTo>
                    <a:cubicBezTo>
                      <a:pt x="17" y="46"/>
                      <a:pt x="17" y="46"/>
                      <a:pt x="17" y="46"/>
                    </a:cubicBezTo>
                    <a:cubicBezTo>
                      <a:pt x="16" y="45"/>
                      <a:pt x="16" y="44"/>
                      <a:pt x="16" y="43"/>
                    </a:cubicBezTo>
                    <a:cubicBezTo>
                      <a:pt x="16" y="44"/>
                      <a:pt x="16" y="45"/>
                      <a:pt x="17" y="46"/>
                    </a:cubicBezTo>
                    <a:cubicBezTo>
                      <a:pt x="17" y="46"/>
                      <a:pt x="17" y="46"/>
                      <a:pt x="17" y="46"/>
                    </a:cubicBezTo>
                    <a:cubicBezTo>
                      <a:pt x="17" y="46"/>
                      <a:pt x="17" y="46"/>
                      <a:pt x="17" y="47"/>
                    </a:cubicBezTo>
                    <a:cubicBezTo>
                      <a:pt x="17" y="46"/>
                      <a:pt x="17" y="46"/>
                      <a:pt x="17" y="46"/>
                    </a:cubicBezTo>
                    <a:close/>
                    <a:moveTo>
                      <a:pt x="19" y="39"/>
                    </a:moveTo>
                    <a:cubicBezTo>
                      <a:pt x="18" y="36"/>
                      <a:pt x="16" y="32"/>
                      <a:pt x="15" y="28"/>
                    </a:cubicBezTo>
                    <a:cubicBezTo>
                      <a:pt x="14" y="26"/>
                      <a:pt x="13" y="24"/>
                      <a:pt x="12" y="22"/>
                    </a:cubicBezTo>
                    <a:cubicBezTo>
                      <a:pt x="11" y="22"/>
                      <a:pt x="10" y="21"/>
                      <a:pt x="9" y="21"/>
                    </a:cubicBezTo>
                    <a:cubicBezTo>
                      <a:pt x="10" y="21"/>
                      <a:pt x="11" y="22"/>
                      <a:pt x="12" y="22"/>
                    </a:cubicBezTo>
                    <a:cubicBezTo>
                      <a:pt x="13" y="24"/>
                      <a:pt x="14" y="26"/>
                      <a:pt x="15" y="28"/>
                    </a:cubicBezTo>
                    <a:cubicBezTo>
                      <a:pt x="16" y="32"/>
                      <a:pt x="18" y="36"/>
                      <a:pt x="19" y="39"/>
                    </a:cubicBezTo>
                    <a:cubicBezTo>
                      <a:pt x="20" y="41"/>
                      <a:pt x="21" y="43"/>
                      <a:pt x="22" y="45"/>
                    </a:cubicBezTo>
                    <a:cubicBezTo>
                      <a:pt x="21" y="43"/>
                      <a:pt x="20" y="41"/>
                      <a:pt x="19" y="39"/>
                    </a:cubicBezTo>
                    <a:close/>
                    <a:moveTo>
                      <a:pt x="28" y="51"/>
                    </a:moveTo>
                    <a:cubicBezTo>
                      <a:pt x="28" y="50"/>
                      <a:pt x="28" y="50"/>
                      <a:pt x="29" y="50"/>
                    </a:cubicBezTo>
                    <a:cubicBezTo>
                      <a:pt x="28" y="50"/>
                      <a:pt x="28" y="50"/>
                      <a:pt x="28" y="51"/>
                    </a:cubicBezTo>
                    <a:cubicBezTo>
                      <a:pt x="29" y="52"/>
                      <a:pt x="29" y="53"/>
                      <a:pt x="30" y="55"/>
                    </a:cubicBezTo>
                    <a:cubicBezTo>
                      <a:pt x="29" y="53"/>
                      <a:pt x="29" y="52"/>
                      <a:pt x="28" y="51"/>
                    </a:cubicBezTo>
                    <a:close/>
                    <a:moveTo>
                      <a:pt x="17" y="224"/>
                    </a:moveTo>
                    <a:cubicBezTo>
                      <a:pt x="17" y="224"/>
                      <a:pt x="16" y="223"/>
                      <a:pt x="16" y="223"/>
                    </a:cubicBezTo>
                    <a:cubicBezTo>
                      <a:pt x="16" y="223"/>
                      <a:pt x="17" y="224"/>
                      <a:pt x="17" y="224"/>
                    </a:cubicBezTo>
                    <a:close/>
                    <a:moveTo>
                      <a:pt x="23" y="222"/>
                    </a:moveTo>
                    <a:cubicBezTo>
                      <a:pt x="23" y="222"/>
                      <a:pt x="23" y="222"/>
                      <a:pt x="23" y="222"/>
                    </a:cubicBezTo>
                    <a:cubicBezTo>
                      <a:pt x="23" y="222"/>
                      <a:pt x="23" y="221"/>
                      <a:pt x="23" y="221"/>
                    </a:cubicBezTo>
                    <a:cubicBezTo>
                      <a:pt x="23" y="221"/>
                      <a:pt x="23" y="222"/>
                      <a:pt x="23" y="222"/>
                    </a:cubicBezTo>
                    <a:close/>
                    <a:moveTo>
                      <a:pt x="27" y="227"/>
                    </a:moveTo>
                    <a:cubicBezTo>
                      <a:pt x="24" y="228"/>
                      <a:pt x="22" y="229"/>
                      <a:pt x="19" y="230"/>
                    </a:cubicBezTo>
                    <a:cubicBezTo>
                      <a:pt x="22" y="229"/>
                      <a:pt x="24" y="228"/>
                      <a:pt x="27" y="227"/>
                    </a:cubicBezTo>
                    <a:close/>
                    <a:moveTo>
                      <a:pt x="48" y="225"/>
                    </a:moveTo>
                    <a:cubicBezTo>
                      <a:pt x="48" y="225"/>
                      <a:pt x="47" y="225"/>
                      <a:pt x="47" y="225"/>
                    </a:cubicBezTo>
                    <a:cubicBezTo>
                      <a:pt x="47" y="225"/>
                      <a:pt x="48" y="225"/>
                      <a:pt x="48" y="225"/>
                    </a:cubicBezTo>
                    <a:close/>
                    <a:moveTo>
                      <a:pt x="46" y="181"/>
                    </a:moveTo>
                    <a:cubicBezTo>
                      <a:pt x="46" y="181"/>
                      <a:pt x="46" y="181"/>
                      <a:pt x="46" y="181"/>
                    </a:cubicBezTo>
                    <a:cubicBezTo>
                      <a:pt x="47" y="181"/>
                      <a:pt x="48" y="181"/>
                      <a:pt x="49" y="181"/>
                    </a:cubicBezTo>
                    <a:cubicBezTo>
                      <a:pt x="48" y="181"/>
                      <a:pt x="47" y="181"/>
                      <a:pt x="46" y="181"/>
                    </a:cubicBezTo>
                    <a:close/>
                    <a:moveTo>
                      <a:pt x="52" y="182"/>
                    </a:moveTo>
                    <a:cubicBezTo>
                      <a:pt x="52" y="182"/>
                      <a:pt x="52" y="182"/>
                      <a:pt x="52" y="182"/>
                    </a:cubicBezTo>
                    <a:cubicBezTo>
                      <a:pt x="52" y="182"/>
                      <a:pt x="51" y="181"/>
                      <a:pt x="50" y="181"/>
                    </a:cubicBezTo>
                    <a:cubicBezTo>
                      <a:pt x="51" y="181"/>
                      <a:pt x="52" y="182"/>
                      <a:pt x="52" y="18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Freeform 14">
                <a:extLst>
                  <a:ext uri="{FF2B5EF4-FFF2-40B4-BE49-F238E27FC236}">
                    <a16:creationId xmlns="" xmlns:a16="http://schemas.microsoft.com/office/drawing/2014/main" id="{7DAB3B18-B183-458C-A5F7-5AFD8D33B21B}"/>
                  </a:ext>
                </a:extLst>
              </p:cNvPr>
              <p:cNvSpPr>
                <a:spLocks noEditPoints="1"/>
              </p:cNvSpPr>
              <p:nvPr/>
            </p:nvSpPr>
            <p:spPr bwMode="auto">
              <a:xfrm>
                <a:off x="7426639" y="4028609"/>
                <a:ext cx="542925" cy="1368425"/>
              </a:xfrm>
              <a:custGeom>
                <a:avLst/>
                <a:gdLst>
                  <a:gd name="T0" fmla="*/ 74 w 86"/>
                  <a:gd name="T1" fmla="*/ 76 h 216"/>
                  <a:gd name="T2" fmla="*/ 51 w 86"/>
                  <a:gd name="T3" fmla="*/ 65 h 216"/>
                  <a:gd name="T4" fmla="*/ 34 w 86"/>
                  <a:gd name="T5" fmla="*/ 33 h 216"/>
                  <a:gd name="T6" fmla="*/ 28 w 86"/>
                  <a:gd name="T7" fmla="*/ 24 h 216"/>
                  <a:gd name="T8" fmla="*/ 21 w 86"/>
                  <a:gd name="T9" fmla="*/ 14 h 216"/>
                  <a:gd name="T10" fmla="*/ 11 w 86"/>
                  <a:gd name="T11" fmla="*/ 5 h 216"/>
                  <a:gd name="T12" fmla="*/ 1 w 86"/>
                  <a:gd name="T13" fmla="*/ 1 h 216"/>
                  <a:gd name="T14" fmla="*/ 12 w 86"/>
                  <a:gd name="T15" fmla="*/ 14 h 216"/>
                  <a:gd name="T16" fmla="*/ 32 w 86"/>
                  <a:gd name="T17" fmla="*/ 36 h 216"/>
                  <a:gd name="T18" fmla="*/ 49 w 86"/>
                  <a:gd name="T19" fmla="*/ 66 h 216"/>
                  <a:gd name="T20" fmla="*/ 47 w 86"/>
                  <a:gd name="T21" fmla="*/ 72 h 216"/>
                  <a:gd name="T22" fmla="*/ 30 w 86"/>
                  <a:gd name="T23" fmla="*/ 91 h 216"/>
                  <a:gd name="T24" fmla="*/ 37 w 86"/>
                  <a:gd name="T25" fmla="*/ 106 h 216"/>
                  <a:gd name="T26" fmla="*/ 48 w 86"/>
                  <a:gd name="T27" fmla="*/ 90 h 216"/>
                  <a:gd name="T28" fmla="*/ 52 w 86"/>
                  <a:gd name="T29" fmla="*/ 79 h 216"/>
                  <a:gd name="T30" fmla="*/ 55 w 86"/>
                  <a:gd name="T31" fmla="*/ 93 h 216"/>
                  <a:gd name="T32" fmla="*/ 47 w 86"/>
                  <a:gd name="T33" fmla="*/ 110 h 216"/>
                  <a:gd name="T34" fmla="*/ 44 w 86"/>
                  <a:gd name="T35" fmla="*/ 130 h 216"/>
                  <a:gd name="T36" fmla="*/ 56 w 86"/>
                  <a:gd name="T37" fmla="*/ 118 h 216"/>
                  <a:gd name="T38" fmla="*/ 54 w 86"/>
                  <a:gd name="T39" fmla="*/ 132 h 216"/>
                  <a:gd name="T40" fmla="*/ 40 w 86"/>
                  <a:gd name="T41" fmla="*/ 150 h 216"/>
                  <a:gd name="T42" fmla="*/ 53 w 86"/>
                  <a:gd name="T43" fmla="*/ 151 h 216"/>
                  <a:gd name="T44" fmla="*/ 40 w 86"/>
                  <a:gd name="T45" fmla="*/ 166 h 216"/>
                  <a:gd name="T46" fmla="*/ 45 w 86"/>
                  <a:gd name="T47" fmla="*/ 174 h 216"/>
                  <a:gd name="T48" fmla="*/ 50 w 86"/>
                  <a:gd name="T49" fmla="*/ 168 h 216"/>
                  <a:gd name="T50" fmla="*/ 43 w 86"/>
                  <a:gd name="T51" fmla="*/ 190 h 216"/>
                  <a:gd name="T52" fmla="*/ 38 w 86"/>
                  <a:gd name="T53" fmla="*/ 194 h 216"/>
                  <a:gd name="T54" fmla="*/ 35 w 86"/>
                  <a:gd name="T55" fmla="*/ 215 h 216"/>
                  <a:gd name="T56" fmla="*/ 46 w 86"/>
                  <a:gd name="T57" fmla="*/ 188 h 216"/>
                  <a:gd name="T58" fmla="*/ 58 w 86"/>
                  <a:gd name="T59" fmla="*/ 190 h 216"/>
                  <a:gd name="T60" fmla="*/ 62 w 86"/>
                  <a:gd name="T61" fmla="*/ 179 h 216"/>
                  <a:gd name="T62" fmla="*/ 55 w 86"/>
                  <a:gd name="T63" fmla="*/ 160 h 216"/>
                  <a:gd name="T64" fmla="*/ 58 w 86"/>
                  <a:gd name="T65" fmla="*/ 145 h 216"/>
                  <a:gd name="T66" fmla="*/ 72 w 86"/>
                  <a:gd name="T67" fmla="*/ 161 h 216"/>
                  <a:gd name="T68" fmla="*/ 67 w 86"/>
                  <a:gd name="T69" fmla="*/ 143 h 216"/>
                  <a:gd name="T70" fmla="*/ 59 w 86"/>
                  <a:gd name="T71" fmla="*/ 128 h 216"/>
                  <a:gd name="T72" fmla="*/ 60 w 86"/>
                  <a:gd name="T73" fmla="*/ 108 h 216"/>
                  <a:gd name="T74" fmla="*/ 63 w 86"/>
                  <a:gd name="T75" fmla="*/ 114 h 216"/>
                  <a:gd name="T76" fmla="*/ 79 w 86"/>
                  <a:gd name="T77" fmla="*/ 131 h 216"/>
                  <a:gd name="T78" fmla="*/ 77 w 86"/>
                  <a:gd name="T79" fmla="*/ 113 h 216"/>
                  <a:gd name="T80" fmla="*/ 60 w 86"/>
                  <a:gd name="T81" fmla="*/ 99 h 216"/>
                  <a:gd name="T82" fmla="*/ 57 w 86"/>
                  <a:gd name="T83" fmla="*/ 82 h 216"/>
                  <a:gd name="T84" fmla="*/ 64 w 86"/>
                  <a:gd name="T85" fmla="*/ 88 h 216"/>
                  <a:gd name="T86" fmla="*/ 81 w 86"/>
                  <a:gd name="T87" fmla="*/ 99 h 216"/>
                  <a:gd name="T88" fmla="*/ 32 w 86"/>
                  <a:gd name="T89" fmla="*/ 101 h 216"/>
                  <a:gd name="T90" fmla="*/ 37 w 86"/>
                  <a:gd name="T91" fmla="*/ 96 h 216"/>
                  <a:gd name="T92" fmla="*/ 38 w 86"/>
                  <a:gd name="T93" fmla="*/ 104 h 216"/>
                  <a:gd name="T94" fmla="*/ 48 w 86"/>
                  <a:gd name="T95" fmla="*/ 90 h 216"/>
                  <a:gd name="T96" fmla="*/ 44 w 86"/>
                  <a:gd name="T97" fmla="*/ 119 h 216"/>
                  <a:gd name="T98" fmla="*/ 36 w 86"/>
                  <a:gd name="T99" fmla="*/ 197 h 216"/>
                  <a:gd name="T100" fmla="*/ 37 w 86"/>
                  <a:gd name="T101" fmla="*/ 196 h 216"/>
                  <a:gd name="T102" fmla="*/ 43 w 86"/>
                  <a:gd name="T103" fmla="*/ 193 h 216"/>
                  <a:gd name="T104" fmla="*/ 58 w 86"/>
                  <a:gd name="T105" fmla="*/ 183 h 216"/>
                  <a:gd name="T106" fmla="*/ 69 w 86"/>
                  <a:gd name="T107" fmla="*/ 113 h 216"/>
                  <a:gd name="T108" fmla="*/ 71 w 86"/>
                  <a:gd name="T109" fmla="*/ 120 h 216"/>
                  <a:gd name="T110" fmla="*/ 74 w 86"/>
                  <a:gd name="T111" fmla="*/ 94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6" h="216">
                    <a:moveTo>
                      <a:pt x="85" y="93"/>
                    </a:moveTo>
                    <a:cubicBezTo>
                      <a:pt x="85" y="92"/>
                      <a:pt x="84" y="90"/>
                      <a:pt x="84" y="89"/>
                    </a:cubicBezTo>
                    <a:cubicBezTo>
                      <a:pt x="84" y="89"/>
                      <a:pt x="84" y="88"/>
                      <a:pt x="83" y="87"/>
                    </a:cubicBezTo>
                    <a:cubicBezTo>
                      <a:pt x="83" y="86"/>
                      <a:pt x="82" y="85"/>
                      <a:pt x="82" y="84"/>
                    </a:cubicBezTo>
                    <a:cubicBezTo>
                      <a:pt x="81" y="83"/>
                      <a:pt x="80" y="82"/>
                      <a:pt x="80" y="81"/>
                    </a:cubicBezTo>
                    <a:cubicBezTo>
                      <a:pt x="78" y="81"/>
                      <a:pt x="77" y="80"/>
                      <a:pt x="76" y="78"/>
                    </a:cubicBezTo>
                    <a:cubicBezTo>
                      <a:pt x="76" y="78"/>
                      <a:pt x="76" y="78"/>
                      <a:pt x="76" y="78"/>
                    </a:cubicBezTo>
                    <a:cubicBezTo>
                      <a:pt x="75" y="77"/>
                      <a:pt x="75" y="77"/>
                      <a:pt x="74" y="76"/>
                    </a:cubicBezTo>
                    <a:cubicBezTo>
                      <a:pt x="73" y="75"/>
                      <a:pt x="72" y="75"/>
                      <a:pt x="70" y="74"/>
                    </a:cubicBezTo>
                    <a:cubicBezTo>
                      <a:pt x="68" y="73"/>
                      <a:pt x="67" y="72"/>
                      <a:pt x="65" y="72"/>
                    </a:cubicBezTo>
                    <a:cubicBezTo>
                      <a:pt x="62" y="71"/>
                      <a:pt x="60" y="70"/>
                      <a:pt x="58" y="70"/>
                    </a:cubicBezTo>
                    <a:cubicBezTo>
                      <a:pt x="57" y="69"/>
                      <a:pt x="56" y="69"/>
                      <a:pt x="55" y="69"/>
                    </a:cubicBezTo>
                    <a:cubicBezTo>
                      <a:pt x="54" y="68"/>
                      <a:pt x="53" y="68"/>
                      <a:pt x="52" y="68"/>
                    </a:cubicBezTo>
                    <a:cubicBezTo>
                      <a:pt x="52" y="68"/>
                      <a:pt x="52" y="68"/>
                      <a:pt x="52" y="68"/>
                    </a:cubicBezTo>
                    <a:cubicBezTo>
                      <a:pt x="52" y="67"/>
                      <a:pt x="52" y="67"/>
                      <a:pt x="51" y="67"/>
                    </a:cubicBezTo>
                    <a:cubicBezTo>
                      <a:pt x="51" y="66"/>
                      <a:pt x="51" y="66"/>
                      <a:pt x="51" y="65"/>
                    </a:cubicBezTo>
                    <a:cubicBezTo>
                      <a:pt x="50" y="64"/>
                      <a:pt x="50" y="62"/>
                      <a:pt x="49" y="61"/>
                    </a:cubicBezTo>
                    <a:cubicBezTo>
                      <a:pt x="49" y="61"/>
                      <a:pt x="49" y="60"/>
                      <a:pt x="49" y="60"/>
                    </a:cubicBezTo>
                    <a:cubicBezTo>
                      <a:pt x="48" y="58"/>
                      <a:pt x="47" y="55"/>
                      <a:pt x="46" y="53"/>
                    </a:cubicBezTo>
                    <a:cubicBezTo>
                      <a:pt x="44" y="50"/>
                      <a:pt x="43" y="47"/>
                      <a:pt x="41" y="44"/>
                    </a:cubicBezTo>
                    <a:cubicBezTo>
                      <a:pt x="40" y="42"/>
                      <a:pt x="39" y="41"/>
                      <a:pt x="38" y="39"/>
                    </a:cubicBezTo>
                    <a:cubicBezTo>
                      <a:pt x="38" y="38"/>
                      <a:pt x="37" y="37"/>
                      <a:pt x="37" y="37"/>
                    </a:cubicBezTo>
                    <a:cubicBezTo>
                      <a:pt x="36" y="36"/>
                      <a:pt x="35" y="35"/>
                      <a:pt x="35" y="34"/>
                    </a:cubicBezTo>
                    <a:cubicBezTo>
                      <a:pt x="35" y="33"/>
                      <a:pt x="34" y="33"/>
                      <a:pt x="34" y="33"/>
                    </a:cubicBezTo>
                    <a:cubicBezTo>
                      <a:pt x="34" y="33"/>
                      <a:pt x="34" y="33"/>
                      <a:pt x="34" y="33"/>
                    </a:cubicBezTo>
                    <a:cubicBezTo>
                      <a:pt x="34" y="33"/>
                      <a:pt x="34" y="32"/>
                      <a:pt x="33" y="32"/>
                    </a:cubicBezTo>
                    <a:cubicBezTo>
                      <a:pt x="33" y="32"/>
                      <a:pt x="33" y="31"/>
                      <a:pt x="33" y="31"/>
                    </a:cubicBezTo>
                    <a:cubicBezTo>
                      <a:pt x="32" y="30"/>
                      <a:pt x="32" y="30"/>
                      <a:pt x="32" y="29"/>
                    </a:cubicBezTo>
                    <a:cubicBezTo>
                      <a:pt x="32" y="29"/>
                      <a:pt x="31" y="29"/>
                      <a:pt x="31" y="29"/>
                    </a:cubicBezTo>
                    <a:cubicBezTo>
                      <a:pt x="32" y="28"/>
                      <a:pt x="31" y="27"/>
                      <a:pt x="30" y="27"/>
                    </a:cubicBezTo>
                    <a:cubicBezTo>
                      <a:pt x="30" y="26"/>
                      <a:pt x="29" y="26"/>
                      <a:pt x="29" y="25"/>
                    </a:cubicBezTo>
                    <a:cubicBezTo>
                      <a:pt x="28" y="25"/>
                      <a:pt x="28" y="24"/>
                      <a:pt x="28" y="24"/>
                    </a:cubicBezTo>
                    <a:cubicBezTo>
                      <a:pt x="27" y="23"/>
                      <a:pt x="27" y="22"/>
                      <a:pt x="26" y="21"/>
                    </a:cubicBezTo>
                    <a:cubicBezTo>
                      <a:pt x="26" y="21"/>
                      <a:pt x="26" y="21"/>
                      <a:pt x="26" y="20"/>
                    </a:cubicBezTo>
                    <a:cubicBezTo>
                      <a:pt x="26" y="20"/>
                      <a:pt x="25" y="20"/>
                      <a:pt x="25" y="19"/>
                    </a:cubicBezTo>
                    <a:cubicBezTo>
                      <a:pt x="25" y="19"/>
                      <a:pt x="25" y="19"/>
                      <a:pt x="24" y="18"/>
                    </a:cubicBezTo>
                    <a:cubicBezTo>
                      <a:pt x="24" y="18"/>
                      <a:pt x="24" y="18"/>
                      <a:pt x="24" y="18"/>
                    </a:cubicBezTo>
                    <a:cubicBezTo>
                      <a:pt x="24" y="18"/>
                      <a:pt x="24" y="18"/>
                      <a:pt x="24" y="18"/>
                    </a:cubicBezTo>
                    <a:cubicBezTo>
                      <a:pt x="24" y="18"/>
                      <a:pt x="24" y="17"/>
                      <a:pt x="23" y="17"/>
                    </a:cubicBezTo>
                    <a:cubicBezTo>
                      <a:pt x="23" y="16"/>
                      <a:pt x="22" y="15"/>
                      <a:pt x="21" y="14"/>
                    </a:cubicBezTo>
                    <a:cubicBezTo>
                      <a:pt x="21" y="14"/>
                      <a:pt x="21" y="14"/>
                      <a:pt x="20" y="14"/>
                    </a:cubicBezTo>
                    <a:cubicBezTo>
                      <a:pt x="20" y="13"/>
                      <a:pt x="19" y="11"/>
                      <a:pt x="18" y="10"/>
                    </a:cubicBezTo>
                    <a:cubicBezTo>
                      <a:pt x="17" y="10"/>
                      <a:pt x="16" y="9"/>
                      <a:pt x="16" y="9"/>
                    </a:cubicBezTo>
                    <a:cubicBezTo>
                      <a:pt x="15" y="8"/>
                      <a:pt x="14" y="8"/>
                      <a:pt x="14" y="7"/>
                    </a:cubicBezTo>
                    <a:cubicBezTo>
                      <a:pt x="14" y="7"/>
                      <a:pt x="13" y="7"/>
                      <a:pt x="13" y="6"/>
                    </a:cubicBezTo>
                    <a:cubicBezTo>
                      <a:pt x="13" y="6"/>
                      <a:pt x="13" y="6"/>
                      <a:pt x="13" y="6"/>
                    </a:cubicBezTo>
                    <a:cubicBezTo>
                      <a:pt x="13" y="6"/>
                      <a:pt x="13" y="6"/>
                      <a:pt x="13" y="6"/>
                    </a:cubicBezTo>
                    <a:cubicBezTo>
                      <a:pt x="12" y="6"/>
                      <a:pt x="11" y="5"/>
                      <a:pt x="11" y="5"/>
                    </a:cubicBezTo>
                    <a:cubicBezTo>
                      <a:pt x="10" y="4"/>
                      <a:pt x="10" y="4"/>
                      <a:pt x="10" y="3"/>
                    </a:cubicBezTo>
                    <a:cubicBezTo>
                      <a:pt x="9" y="3"/>
                      <a:pt x="9" y="3"/>
                      <a:pt x="9" y="3"/>
                    </a:cubicBezTo>
                    <a:cubicBezTo>
                      <a:pt x="9" y="3"/>
                      <a:pt x="9" y="3"/>
                      <a:pt x="9" y="2"/>
                    </a:cubicBezTo>
                    <a:cubicBezTo>
                      <a:pt x="9" y="2"/>
                      <a:pt x="8" y="2"/>
                      <a:pt x="8" y="2"/>
                    </a:cubicBezTo>
                    <a:cubicBezTo>
                      <a:pt x="8" y="2"/>
                      <a:pt x="8" y="2"/>
                      <a:pt x="8" y="2"/>
                    </a:cubicBezTo>
                    <a:cubicBezTo>
                      <a:pt x="8" y="2"/>
                      <a:pt x="8" y="2"/>
                      <a:pt x="8" y="2"/>
                    </a:cubicBezTo>
                    <a:cubicBezTo>
                      <a:pt x="6" y="0"/>
                      <a:pt x="4" y="0"/>
                      <a:pt x="2" y="0"/>
                    </a:cubicBezTo>
                    <a:cubicBezTo>
                      <a:pt x="2" y="0"/>
                      <a:pt x="1" y="0"/>
                      <a:pt x="1" y="1"/>
                    </a:cubicBezTo>
                    <a:cubicBezTo>
                      <a:pt x="1" y="1"/>
                      <a:pt x="1" y="1"/>
                      <a:pt x="1" y="1"/>
                    </a:cubicBezTo>
                    <a:cubicBezTo>
                      <a:pt x="0" y="2"/>
                      <a:pt x="0" y="2"/>
                      <a:pt x="1" y="3"/>
                    </a:cubicBezTo>
                    <a:cubicBezTo>
                      <a:pt x="2" y="4"/>
                      <a:pt x="3" y="5"/>
                      <a:pt x="5" y="6"/>
                    </a:cubicBezTo>
                    <a:cubicBezTo>
                      <a:pt x="5" y="7"/>
                      <a:pt x="6" y="7"/>
                      <a:pt x="7" y="8"/>
                    </a:cubicBezTo>
                    <a:cubicBezTo>
                      <a:pt x="7" y="8"/>
                      <a:pt x="8" y="9"/>
                      <a:pt x="8" y="9"/>
                    </a:cubicBezTo>
                    <a:cubicBezTo>
                      <a:pt x="8" y="9"/>
                      <a:pt x="8" y="9"/>
                      <a:pt x="8" y="10"/>
                    </a:cubicBezTo>
                    <a:cubicBezTo>
                      <a:pt x="9" y="10"/>
                      <a:pt x="9" y="10"/>
                      <a:pt x="9" y="10"/>
                    </a:cubicBezTo>
                    <a:cubicBezTo>
                      <a:pt x="10" y="11"/>
                      <a:pt x="11" y="12"/>
                      <a:pt x="12" y="14"/>
                    </a:cubicBezTo>
                    <a:cubicBezTo>
                      <a:pt x="14" y="15"/>
                      <a:pt x="15" y="17"/>
                      <a:pt x="16" y="18"/>
                    </a:cubicBezTo>
                    <a:cubicBezTo>
                      <a:pt x="16" y="18"/>
                      <a:pt x="16" y="18"/>
                      <a:pt x="16" y="18"/>
                    </a:cubicBezTo>
                    <a:cubicBezTo>
                      <a:pt x="17" y="19"/>
                      <a:pt x="18" y="20"/>
                      <a:pt x="19" y="21"/>
                    </a:cubicBezTo>
                    <a:cubicBezTo>
                      <a:pt x="19" y="21"/>
                      <a:pt x="19" y="22"/>
                      <a:pt x="20" y="22"/>
                    </a:cubicBezTo>
                    <a:cubicBezTo>
                      <a:pt x="20" y="22"/>
                      <a:pt x="20" y="23"/>
                      <a:pt x="21" y="23"/>
                    </a:cubicBezTo>
                    <a:cubicBezTo>
                      <a:pt x="21" y="24"/>
                      <a:pt x="22" y="25"/>
                      <a:pt x="23" y="26"/>
                    </a:cubicBezTo>
                    <a:cubicBezTo>
                      <a:pt x="24" y="27"/>
                      <a:pt x="25" y="28"/>
                      <a:pt x="26" y="29"/>
                    </a:cubicBezTo>
                    <a:cubicBezTo>
                      <a:pt x="28" y="31"/>
                      <a:pt x="30" y="34"/>
                      <a:pt x="32" y="36"/>
                    </a:cubicBezTo>
                    <a:cubicBezTo>
                      <a:pt x="33" y="37"/>
                      <a:pt x="34" y="38"/>
                      <a:pt x="35" y="39"/>
                    </a:cubicBezTo>
                    <a:cubicBezTo>
                      <a:pt x="36" y="40"/>
                      <a:pt x="37" y="42"/>
                      <a:pt x="38" y="43"/>
                    </a:cubicBezTo>
                    <a:cubicBezTo>
                      <a:pt x="38" y="43"/>
                      <a:pt x="38" y="43"/>
                      <a:pt x="38" y="44"/>
                    </a:cubicBezTo>
                    <a:cubicBezTo>
                      <a:pt x="39" y="46"/>
                      <a:pt x="41" y="47"/>
                      <a:pt x="41" y="49"/>
                    </a:cubicBezTo>
                    <a:cubicBezTo>
                      <a:pt x="43" y="52"/>
                      <a:pt x="44" y="55"/>
                      <a:pt x="45" y="58"/>
                    </a:cubicBezTo>
                    <a:cubicBezTo>
                      <a:pt x="46" y="59"/>
                      <a:pt x="46" y="60"/>
                      <a:pt x="47" y="61"/>
                    </a:cubicBezTo>
                    <a:cubicBezTo>
                      <a:pt x="47" y="62"/>
                      <a:pt x="47" y="62"/>
                      <a:pt x="47" y="62"/>
                    </a:cubicBezTo>
                    <a:cubicBezTo>
                      <a:pt x="48" y="64"/>
                      <a:pt x="48" y="65"/>
                      <a:pt x="49" y="66"/>
                    </a:cubicBezTo>
                    <a:cubicBezTo>
                      <a:pt x="49" y="67"/>
                      <a:pt x="49" y="67"/>
                      <a:pt x="49" y="68"/>
                    </a:cubicBezTo>
                    <a:cubicBezTo>
                      <a:pt x="49" y="68"/>
                      <a:pt x="49" y="68"/>
                      <a:pt x="49" y="69"/>
                    </a:cubicBezTo>
                    <a:cubicBezTo>
                      <a:pt x="50" y="70"/>
                      <a:pt x="50" y="70"/>
                      <a:pt x="49" y="70"/>
                    </a:cubicBezTo>
                    <a:cubicBezTo>
                      <a:pt x="49" y="70"/>
                      <a:pt x="49" y="71"/>
                      <a:pt x="49" y="71"/>
                    </a:cubicBezTo>
                    <a:cubicBezTo>
                      <a:pt x="49" y="71"/>
                      <a:pt x="49" y="71"/>
                      <a:pt x="49" y="71"/>
                    </a:cubicBezTo>
                    <a:cubicBezTo>
                      <a:pt x="49" y="71"/>
                      <a:pt x="49" y="71"/>
                      <a:pt x="49" y="71"/>
                    </a:cubicBezTo>
                    <a:cubicBezTo>
                      <a:pt x="49" y="71"/>
                      <a:pt x="49" y="70"/>
                      <a:pt x="49" y="70"/>
                    </a:cubicBezTo>
                    <a:cubicBezTo>
                      <a:pt x="47" y="70"/>
                      <a:pt x="46" y="71"/>
                      <a:pt x="47" y="72"/>
                    </a:cubicBezTo>
                    <a:cubicBezTo>
                      <a:pt x="46" y="73"/>
                      <a:pt x="46" y="74"/>
                      <a:pt x="46" y="74"/>
                    </a:cubicBezTo>
                    <a:cubicBezTo>
                      <a:pt x="45" y="75"/>
                      <a:pt x="45" y="76"/>
                      <a:pt x="44" y="77"/>
                    </a:cubicBezTo>
                    <a:cubicBezTo>
                      <a:pt x="44" y="77"/>
                      <a:pt x="44" y="77"/>
                      <a:pt x="44" y="78"/>
                    </a:cubicBezTo>
                    <a:cubicBezTo>
                      <a:pt x="42" y="79"/>
                      <a:pt x="41" y="80"/>
                      <a:pt x="40" y="82"/>
                    </a:cubicBezTo>
                    <a:cubicBezTo>
                      <a:pt x="39" y="83"/>
                      <a:pt x="37" y="84"/>
                      <a:pt x="36" y="85"/>
                    </a:cubicBezTo>
                    <a:cubicBezTo>
                      <a:pt x="36" y="85"/>
                      <a:pt x="35" y="86"/>
                      <a:pt x="34" y="86"/>
                    </a:cubicBezTo>
                    <a:cubicBezTo>
                      <a:pt x="34" y="87"/>
                      <a:pt x="33" y="87"/>
                      <a:pt x="32" y="88"/>
                    </a:cubicBezTo>
                    <a:cubicBezTo>
                      <a:pt x="31" y="89"/>
                      <a:pt x="30" y="90"/>
                      <a:pt x="30" y="91"/>
                    </a:cubicBezTo>
                    <a:cubicBezTo>
                      <a:pt x="29" y="93"/>
                      <a:pt x="28" y="94"/>
                      <a:pt x="28" y="96"/>
                    </a:cubicBezTo>
                    <a:cubicBezTo>
                      <a:pt x="27" y="97"/>
                      <a:pt x="27" y="97"/>
                      <a:pt x="27" y="98"/>
                    </a:cubicBezTo>
                    <a:cubicBezTo>
                      <a:pt x="27" y="99"/>
                      <a:pt x="26" y="100"/>
                      <a:pt x="27" y="102"/>
                    </a:cubicBezTo>
                    <a:cubicBezTo>
                      <a:pt x="27" y="103"/>
                      <a:pt x="27" y="104"/>
                      <a:pt x="27" y="106"/>
                    </a:cubicBezTo>
                    <a:cubicBezTo>
                      <a:pt x="27" y="106"/>
                      <a:pt x="28" y="106"/>
                      <a:pt x="28" y="107"/>
                    </a:cubicBezTo>
                    <a:cubicBezTo>
                      <a:pt x="28" y="108"/>
                      <a:pt x="30" y="109"/>
                      <a:pt x="32" y="109"/>
                    </a:cubicBezTo>
                    <a:cubicBezTo>
                      <a:pt x="33" y="109"/>
                      <a:pt x="34" y="108"/>
                      <a:pt x="34" y="108"/>
                    </a:cubicBezTo>
                    <a:cubicBezTo>
                      <a:pt x="35" y="108"/>
                      <a:pt x="36" y="107"/>
                      <a:pt x="37" y="106"/>
                    </a:cubicBezTo>
                    <a:cubicBezTo>
                      <a:pt x="38" y="106"/>
                      <a:pt x="38" y="106"/>
                      <a:pt x="39" y="105"/>
                    </a:cubicBezTo>
                    <a:cubicBezTo>
                      <a:pt x="39" y="105"/>
                      <a:pt x="39" y="105"/>
                      <a:pt x="39" y="105"/>
                    </a:cubicBezTo>
                    <a:cubicBezTo>
                      <a:pt x="40" y="104"/>
                      <a:pt x="40" y="104"/>
                      <a:pt x="41" y="103"/>
                    </a:cubicBezTo>
                    <a:cubicBezTo>
                      <a:pt x="42" y="102"/>
                      <a:pt x="43" y="101"/>
                      <a:pt x="44" y="100"/>
                    </a:cubicBezTo>
                    <a:cubicBezTo>
                      <a:pt x="44" y="99"/>
                      <a:pt x="45" y="98"/>
                      <a:pt x="45" y="96"/>
                    </a:cubicBezTo>
                    <a:cubicBezTo>
                      <a:pt x="46" y="96"/>
                      <a:pt x="46" y="96"/>
                      <a:pt x="46" y="95"/>
                    </a:cubicBezTo>
                    <a:cubicBezTo>
                      <a:pt x="46" y="95"/>
                      <a:pt x="47" y="95"/>
                      <a:pt x="47" y="94"/>
                    </a:cubicBezTo>
                    <a:cubicBezTo>
                      <a:pt x="47" y="93"/>
                      <a:pt x="48" y="92"/>
                      <a:pt x="48" y="90"/>
                    </a:cubicBezTo>
                    <a:cubicBezTo>
                      <a:pt x="49" y="90"/>
                      <a:pt x="49" y="89"/>
                      <a:pt x="49" y="89"/>
                    </a:cubicBezTo>
                    <a:cubicBezTo>
                      <a:pt x="49" y="88"/>
                      <a:pt x="50" y="87"/>
                      <a:pt x="50" y="87"/>
                    </a:cubicBezTo>
                    <a:cubicBezTo>
                      <a:pt x="50" y="86"/>
                      <a:pt x="50" y="86"/>
                      <a:pt x="50" y="86"/>
                    </a:cubicBezTo>
                    <a:cubicBezTo>
                      <a:pt x="50" y="84"/>
                      <a:pt x="50" y="82"/>
                      <a:pt x="51" y="81"/>
                    </a:cubicBezTo>
                    <a:cubicBezTo>
                      <a:pt x="51" y="80"/>
                      <a:pt x="51" y="80"/>
                      <a:pt x="51" y="80"/>
                    </a:cubicBezTo>
                    <a:cubicBezTo>
                      <a:pt x="51" y="79"/>
                      <a:pt x="51" y="78"/>
                      <a:pt x="51" y="76"/>
                    </a:cubicBezTo>
                    <a:cubicBezTo>
                      <a:pt x="51" y="76"/>
                      <a:pt x="51" y="75"/>
                      <a:pt x="51" y="74"/>
                    </a:cubicBezTo>
                    <a:cubicBezTo>
                      <a:pt x="52" y="76"/>
                      <a:pt x="52" y="77"/>
                      <a:pt x="52" y="79"/>
                    </a:cubicBezTo>
                    <a:cubicBezTo>
                      <a:pt x="53" y="81"/>
                      <a:pt x="53" y="83"/>
                      <a:pt x="54" y="84"/>
                    </a:cubicBezTo>
                    <a:cubicBezTo>
                      <a:pt x="54" y="85"/>
                      <a:pt x="54" y="85"/>
                      <a:pt x="54" y="86"/>
                    </a:cubicBezTo>
                    <a:cubicBezTo>
                      <a:pt x="54" y="86"/>
                      <a:pt x="54" y="87"/>
                      <a:pt x="54" y="87"/>
                    </a:cubicBezTo>
                    <a:cubicBezTo>
                      <a:pt x="54" y="89"/>
                      <a:pt x="54" y="90"/>
                      <a:pt x="55" y="91"/>
                    </a:cubicBezTo>
                    <a:cubicBezTo>
                      <a:pt x="55" y="91"/>
                      <a:pt x="55" y="91"/>
                      <a:pt x="55" y="91"/>
                    </a:cubicBezTo>
                    <a:cubicBezTo>
                      <a:pt x="55" y="91"/>
                      <a:pt x="55" y="91"/>
                      <a:pt x="55" y="91"/>
                    </a:cubicBezTo>
                    <a:cubicBezTo>
                      <a:pt x="55" y="91"/>
                      <a:pt x="55" y="91"/>
                      <a:pt x="55" y="91"/>
                    </a:cubicBezTo>
                    <a:cubicBezTo>
                      <a:pt x="55" y="92"/>
                      <a:pt x="55" y="92"/>
                      <a:pt x="55" y="93"/>
                    </a:cubicBezTo>
                    <a:cubicBezTo>
                      <a:pt x="55" y="93"/>
                      <a:pt x="55" y="93"/>
                      <a:pt x="55" y="93"/>
                    </a:cubicBezTo>
                    <a:cubicBezTo>
                      <a:pt x="55" y="94"/>
                      <a:pt x="55" y="95"/>
                      <a:pt x="55" y="96"/>
                    </a:cubicBezTo>
                    <a:cubicBezTo>
                      <a:pt x="55" y="96"/>
                      <a:pt x="55" y="96"/>
                      <a:pt x="55" y="97"/>
                    </a:cubicBezTo>
                    <a:cubicBezTo>
                      <a:pt x="55" y="98"/>
                      <a:pt x="54" y="99"/>
                      <a:pt x="54" y="100"/>
                    </a:cubicBezTo>
                    <a:cubicBezTo>
                      <a:pt x="54" y="101"/>
                      <a:pt x="53" y="102"/>
                      <a:pt x="52" y="103"/>
                    </a:cubicBezTo>
                    <a:cubicBezTo>
                      <a:pt x="52" y="103"/>
                      <a:pt x="51" y="104"/>
                      <a:pt x="51" y="105"/>
                    </a:cubicBezTo>
                    <a:cubicBezTo>
                      <a:pt x="50" y="106"/>
                      <a:pt x="49" y="107"/>
                      <a:pt x="48" y="108"/>
                    </a:cubicBezTo>
                    <a:cubicBezTo>
                      <a:pt x="48" y="109"/>
                      <a:pt x="47" y="109"/>
                      <a:pt x="47" y="110"/>
                    </a:cubicBezTo>
                    <a:cubicBezTo>
                      <a:pt x="47" y="110"/>
                      <a:pt x="46" y="111"/>
                      <a:pt x="45" y="112"/>
                    </a:cubicBezTo>
                    <a:cubicBezTo>
                      <a:pt x="44" y="112"/>
                      <a:pt x="44" y="113"/>
                      <a:pt x="44" y="114"/>
                    </a:cubicBezTo>
                    <a:cubicBezTo>
                      <a:pt x="43" y="114"/>
                      <a:pt x="43" y="115"/>
                      <a:pt x="42" y="116"/>
                    </a:cubicBezTo>
                    <a:cubicBezTo>
                      <a:pt x="41" y="117"/>
                      <a:pt x="41" y="119"/>
                      <a:pt x="40" y="120"/>
                    </a:cubicBezTo>
                    <a:cubicBezTo>
                      <a:pt x="39" y="121"/>
                      <a:pt x="39" y="123"/>
                      <a:pt x="39" y="124"/>
                    </a:cubicBezTo>
                    <a:cubicBezTo>
                      <a:pt x="40" y="125"/>
                      <a:pt x="41" y="126"/>
                      <a:pt x="42" y="128"/>
                    </a:cubicBezTo>
                    <a:cubicBezTo>
                      <a:pt x="42" y="128"/>
                      <a:pt x="42" y="129"/>
                      <a:pt x="42" y="129"/>
                    </a:cubicBezTo>
                    <a:cubicBezTo>
                      <a:pt x="43" y="129"/>
                      <a:pt x="43" y="130"/>
                      <a:pt x="44" y="130"/>
                    </a:cubicBezTo>
                    <a:cubicBezTo>
                      <a:pt x="45" y="130"/>
                      <a:pt x="47" y="130"/>
                      <a:pt x="48" y="129"/>
                    </a:cubicBezTo>
                    <a:cubicBezTo>
                      <a:pt x="48" y="128"/>
                      <a:pt x="50" y="128"/>
                      <a:pt x="50" y="127"/>
                    </a:cubicBezTo>
                    <a:cubicBezTo>
                      <a:pt x="50" y="127"/>
                      <a:pt x="51" y="126"/>
                      <a:pt x="52" y="126"/>
                    </a:cubicBezTo>
                    <a:cubicBezTo>
                      <a:pt x="52" y="126"/>
                      <a:pt x="52" y="125"/>
                      <a:pt x="52" y="125"/>
                    </a:cubicBezTo>
                    <a:cubicBezTo>
                      <a:pt x="53" y="124"/>
                      <a:pt x="54" y="123"/>
                      <a:pt x="55" y="121"/>
                    </a:cubicBezTo>
                    <a:cubicBezTo>
                      <a:pt x="55" y="121"/>
                      <a:pt x="55" y="120"/>
                      <a:pt x="56" y="120"/>
                    </a:cubicBezTo>
                    <a:cubicBezTo>
                      <a:pt x="56" y="119"/>
                      <a:pt x="56" y="119"/>
                      <a:pt x="56" y="118"/>
                    </a:cubicBezTo>
                    <a:cubicBezTo>
                      <a:pt x="56" y="118"/>
                      <a:pt x="56" y="118"/>
                      <a:pt x="56" y="118"/>
                    </a:cubicBezTo>
                    <a:cubicBezTo>
                      <a:pt x="56" y="118"/>
                      <a:pt x="56" y="118"/>
                      <a:pt x="56" y="119"/>
                    </a:cubicBezTo>
                    <a:cubicBezTo>
                      <a:pt x="56" y="119"/>
                      <a:pt x="56" y="120"/>
                      <a:pt x="56" y="121"/>
                    </a:cubicBezTo>
                    <a:cubicBezTo>
                      <a:pt x="56" y="122"/>
                      <a:pt x="56" y="123"/>
                      <a:pt x="56" y="124"/>
                    </a:cubicBezTo>
                    <a:cubicBezTo>
                      <a:pt x="56" y="124"/>
                      <a:pt x="56" y="124"/>
                      <a:pt x="56" y="124"/>
                    </a:cubicBezTo>
                    <a:cubicBezTo>
                      <a:pt x="56" y="125"/>
                      <a:pt x="56" y="126"/>
                      <a:pt x="56" y="127"/>
                    </a:cubicBezTo>
                    <a:cubicBezTo>
                      <a:pt x="55" y="128"/>
                      <a:pt x="55" y="128"/>
                      <a:pt x="55" y="128"/>
                    </a:cubicBezTo>
                    <a:cubicBezTo>
                      <a:pt x="55" y="129"/>
                      <a:pt x="55" y="129"/>
                      <a:pt x="55" y="130"/>
                    </a:cubicBezTo>
                    <a:cubicBezTo>
                      <a:pt x="54" y="131"/>
                      <a:pt x="54" y="131"/>
                      <a:pt x="54" y="132"/>
                    </a:cubicBezTo>
                    <a:cubicBezTo>
                      <a:pt x="53" y="132"/>
                      <a:pt x="53" y="133"/>
                      <a:pt x="52" y="134"/>
                    </a:cubicBezTo>
                    <a:cubicBezTo>
                      <a:pt x="51" y="135"/>
                      <a:pt x="49" y="136"/>
                      <a:pt x="48" y="137"/>
                    </a:cubicBezTo>
                    <a:cubicBezTo>
                      <a:pt x="47" y="138"/>
                      <a:pt x="46" y="139"/>
                      <a:pt x="45" y="140"/>
                    </a:cubicBezTo>
                    <a:cubicBezTo>
                      <a:pt x="45" y="141"/>
                      <a:pt x="44" y="142"/>
                      <a:pt x="43" y="142"/>
                    </a:cubicBezTo>
                    <a:cubicBezTo>
                      <a:pt x="43" y="142"/>
                      <a:pt x="43" y="143"/>
                      <a:pt x="43" y="143"/>
                    </a:cubicBezTo>
                    <a:cubicBezTo>
                      <a:pt x="43" y="143"/>
                      <a:pt x="42" y="144"/>
                      <a:pt x="42" y="144"/>
                    </a:cubicBezTo>
                    <a:cubicBezTo>
                      <a:pt x="42" y="144"/>
                      <a:pt x="42" y="144"/>
                      <a:pt x="42" y="144"/>
                    </a:cubicBezTo>
                    <a:cubicBezTo>
                      <a:pt x="40" y="145"/>
                      <a:pt x="39" y="148"/>
                      <a:pt x="40" y="150"/>
                    </a:cubicBezTo>
                    <a:cubicBezTo>
                      <a:pt x="41" y="151"/>
                      <a:pt x="41" y="151"/>
                      <a:pt x="42" y="152"/>
                    </a:cubicBezTo>
                    <a:cubicBezTo>
                      <a:pt x="43" y="152"/>
                      <a:pt x="44" y="153"/>
                      <a:pt x="46" y="152"/>
                    </a:cubicBezTo>
                    <a:cubicBezTo>
                      <a:pt x="47" y="152"/>
                      <a:pt x="47" y="152"/>
                      <a:pt x="48" y="151"/>
                    </a:cubicBezTo>
                    <a:cubicBezTo>
                      <a:pt x="48" y="151"/>
                      <a:pt x="49" y="151"/>
                      <a:pt x="49" y="151"/>
                    </a:cubicBezTo>
                    <a:cubicBezTo>
                      <a:pt x="50" y="150"/>
                      <a:pt x="50" y="150"/>
                      <a:pt x="51" y="150"/>
                    </a:cubicBezTo>
                    <a:cubicBezTo>
                      <a:pt x="52" y="150"/>
                      <a:pt x="53" y="150"/>
                      <a:pt x="53" y="149"/>
                    </a:cubicBezTo>
                    <a:cubicBezTo>
                      <a:pt x="54" y="149"/>
                      <a:pt x="53" y="149"/>
                      <a:pt x="54" y="149"/>
                    </a:cubicBezTo>
                    <a:cubicBezTo>
                      <a:pt x="53" y="150"/>
                      <a:pt x="53" y="151"/>
                      <a:pt x="53" y="151"/>
                    </a:cubicBezTo>
                    <a:cubicBezTo>
                      <a:pt x="53" y="152"/>
                      <a:pt x="53" y="154"/>
                      <a:pt x="53" y="155"/>
                    </a:cubicBezTo>
                    <a:cubicBezTo>
                      <a:pt x="53" y="155"/>
                      <a:pt x="53" y="155"/>
                      <a:pt x="53" y="155"/>
                    </a:cubicBezTo>
                    <a:cubicBezTo>
                      <a:pt x="53" y="155"/>
                      <a:pt x="53" y="155"/>
                      <a:pt x="53" y="155"/>
                    </a:cubicBezTo>
                    <a:cubicBezTo>
                      <a:pt x="53" y="156"/>
                      <a:pt x="52" y="156"/>
                      <a:pt x="52" y="157"/>
                    </a:cubicBezTo>
                    <a:cubicBezTo>
                      <a:pt x="52" y="157"/>
                      <a:pt x="52" y="157"/>
                      <a:pt x="52" y="157"/>
                    </a:cubicBezTo>
                    <a:cubicBezTo>
                      <a:pt x="51" y="157"/>
                      <a:pt x="50" y="158"/>
                      <a:pt x="50" y="159"/>
                    </a:cubicBezTo>
                    <a:cubicBezTo>
                      <a:pt x="48" y="161"/>
                      <a:pt x="45" y="163"/>
                      <a:pt x="43" y="164"/>
                    </a:cubicBezTo>
                    <a:cubicBezTo>
                      <a:pt x="42" y="165"/>
                      <a:pt x="41" y="165"/>
                      <a:pt x="40" y="166"/>
                    </a:cubicBezTo>
                    <a:cubicBezTo>
                      <a:pt x="38" y="166"/>
                      <a:pt x="37" y="167"/>
                      <a:pt x="36" y="169"/>
                    </a:cubicBezTo>
                    <a:cubicBezTo>
                      <a:pt x="35" y="170"/>
                      <a:pt x="34" y="171"/>
                      <a:pt x="33" y="172"/>
                    </a:cubicBezTo>
                    <a:cubicBezTo>
                      <a:pt x="32" y="175"/>
                      <a:pt x="33" y="177"/>
                      <a:pt x="35" y="179"/>
                    </a:cubicBezTo>
                    <a:cubicBezTo>
                      <a:pt x="35" y="179"/>
                      <a:pt x="35" y="179"/>
                      <a:pt x="35" y="180"/>
                    </a:cubicBezTo>
                    <a:cubicBezTo>
                      <a:pt x="36" y="181"/>
                      <a:pt x="38" y="181"/>
                      <a:pt x="39" y="180"/>
                    </a:cubicBezTo>
                    <a:cubicBezTo>
                      <a:pt x="40" y="179"/>
                      <a:pt x="41" y="178"/>
                      <a:pt x="42" y="177"/>
                    </a:cubicBezTo>
                    <a:cubicBezTo>
                      <a:pt x="42" y="177"/>
                      <a:pt x="42" y="177"/>
                      <a:pt x="42" y="177"/>
                    </a:cubicBezTo>
                    <a:cubicBezTo>
                      <a:pt x="44" y="176"/>
                      <a:pt x="45" y="175"/>
                      <a:pt x="45" y="174"/>
                    </a:cubicBezTo>
                    <a:cubicBezTo>
                      <a:pt x="46" y="173"/>
                      <a:pt x="46" y="173"/>
                      <a:pt x="47" y="172"/>
                    </a:cubicBezTo>
                    <a:cubicBezTo>
                      <a:pt x="47" y="171"/>
                      <a:pt x="47" y="170"/>
                      <a:pt x="47" y="169"/>
                    </a:cubicBezTo>
                    <a:cubicBezTo>
                      <a:pt x="47" y="169"/>
                      <a:pt x="47" y="168"/>
                      <a:pt x="47" y="168"/>
                    </a:cubicBezTo>
                    <a:cubicBezTo>
                      <a:pt x="48" y="167"/>
                      <a:pt x="49" y="166"/>
                      <a:pt x="50" y="165"/>
                    </a:cubicBezTo>
                    <a:cubicBezTo>
                      <a:pt x="50" y="164"/>
                      <a:pt x="51" y="164"/>
                      <a:pt x="51" y="162"/>
                    </a:cubicBezTo>
                    <a:cubicBezTo>
                      <a:pt x="50" y="162"/>
                      <a:pt x="51" y="162"/>
                      <a:pt x="51" y="161"/>
                    </a:cubicBezTo>
                    <a:cubicBezTo>
                      <a:pt x="51" y="162"/>
                      <a:pt x="51" y="162"/>
                      <a:pt x="51" y="162"/>
                    </a:cubicBezTo>
                    <a:cubicBezTo>
                      <a:pt x="51" y="164"/>
                      <a:pt x="50" y="166"/>
                      <a:pt x="50" y="168"/>
                    </a:cubicBezTo>
                    <a:cubicBezTo>
                      <a:pt x="50" y="169"/>
                      <a:pt x="49" y="170"/>
                      <a:pt x="49" y="171"/>
                    </a:cubicBezTo>
                    <a:cubicBezTo>
                      <a:pt x="49" y="172"/>
                      <a:pt x="48" y="173"/>
                      <a:pt x="48" y="175"/>
                    </a:cubicBezTo>
                    <a:cubicBezTo>
                      <a:pt x="47" y="176"/>
                      <a:pt x="47" y="177"/>
                      <a:pt x="47" y="177"/>
                    </a:cubicBezTo>
                    <a:cubicBezTo>
                      <a:pt x="47" y="178"/>
                      <a:pt x="46" y="179"/>
                      <a:pt x="46" y="180"/>
                    </a:cubicBezTo>
                    <a:cubicBezTo>
                      <a:pt x="45" y="181"/>
                      <a:pt x="45" y="183"/>
                      <a:pt x="44" y="184"/>
                    </a:cubicBezTo>
                    <a:cubicBezTo>
                      <a:pt x="44" y="185"/>
                      <a:pt x="43" y="186"/>
                      <a:pt x="43" y="188"/>
                    </a:cubicBezTo>
                    <a:cubicBezTo>
                      <a:pt x="43" y="188"/>
                      <a:pt x="43" y="189"/>
                      <a:pt x="43" y="189"/>
                    </a:cubicBezTo>
                    <a:cubicBezTo>
                      <a:pt x="43" y="189"/>
                      <a:pt x="43" y="190"/>
                      <a:pt x="43" y="190"/>
                    </a:cubicBezTo>
                    <a:cubicBezTo>
                      <a:pt x="42" y="190"/>
                      <a:pt x="42" y="190"/>
                      <a:pt x="42" y="190"/>
                    </a:cubicBezTo>
                    <a:cubicBezTo>
                      <a:pt x="42" y="190"/>
                      <a:pt x="42" y="190"/>
                      <a:pt x="42" y="190"/>
                    </a:cubicBezTo>
                    <a:cubicBezTo>
                      <a:pt x="42" y="190"/>
                      <a:pt x="42" y="190"/>
                      <a:pt x="42" y="191"/>
                    </a:cubicBezTo>
                    <a:cubicBezTo>
                      <a:pt x="42" y="191"/>
                      <a:pt x="41" y="191"/>
                      <a:pt x="41" y="191"/>
                    </a:cubicBezTo>
                    <a:cubicBezTo>
                      <a:pt x="40" y="192"/>
                      <a:pt x="40" y="193"/>
                      <a:pt x="39" y="194"/>
                    </a:cubicBezTo>
                    <a:cubicBezTo>
                      <a:pt x="39" y="194"/>
                      <a:pt x="39" y="194"/>
                      <a:pt x="39" y="194"/>
                    </a:cubicBezTo>
                    <a:cubicBezTo>
                      <a:pt x="38" y="194"/>
                      <a:pt x="38" y="194"/>
                      <a:pt x="38" y="194"/>
                    </a:cubicBezTo>
                    <a:cubicBezTo>
                      <a:pt x="38" y="194"/>
                      <a:pt x="38" y="194"/>
                      <a:pt x="38" y="194"/>
                    </a:cubicBezTo>
                    <a:cubicBezTo>
                      <a:pt x="37" y="194"/>
                      <a:pt x="37" y="194"/>
                      <a:pt x="37" y="194"/>
                    </a:cubicBezTo>
                    <a:cubicBezTo>
                      <a:pt x="36" y="195"/>
                      <a:pt x="35" y="196"/>
                      <a:pt x="34" y="196"/>
                    </a:cubicBezTo>
                    <a:cubicBezTo>
                      <a:pt x="33" y="197"/>
                      <a:pt x="33" y="198"/>
                      <a:pt x="32" y="200"/>
                    </a:cubicBezTo>
                    <a:cubicBezTo>
                      <a:pt x="32" y="201"/>
                      <a:pt x="31" y="202"/>
                      <a:pt x="31" y="203"/>
                    </a:cubicBezTo>
                    <a:cubicBezTo>
                      <a:pt x="31" y="204"/>
                      <a:pt x="30" y="205"/>
                      <a:pt x="30" y="206"/>
                    </a:cubicBezTo>
                    <a:cubicBezTo>
                      <a:pt x="30" y="208"/>
                      <a:pt x="29" y="211"/>
                      <a:pt x="30" y="214"/>
                    </a:cubicBezTo>
                    <a:cubicBezTo>
                      <a:pt x="31" y="215"/>
                      <a:pt x="32" y="215"/>
                      <a:pt x="33" y="215"/>
                    </a:cubicBezTo>
                    <a:cubicBezTo>
                      <a:pt x="34" y="215"/>
                      <a:pt x="34" y="216"/>
                      <a:pt x="35" y="215"/>
                    </a:cubicBezTo>
                    <a:cubicBezTo>
                      <a:pt x="36" y="215"/>
                      <a:pt x="36" y="215"/>
                      <a:pt x="37" y="214"/>
                    </a:cubicBezTo>
                    <a:cubicBezTo>
                      <a:pt x="37" y="213"/>
                      <a:pt x="38" y="212"/>
                      <a:pt x="39" y="212"/>
                    </a:cubicBezTo>
                    <a:cubicBezTo>
                      <a:pt x="39" y="210"/>
                      <a:pt x="40" y="208"/>
                      <a:pt x="41" y="207"/>
                    </a:cubicBezTo>
                    <a:cubicBezTo>
                      <a:pt x="42" y="204"/>
                      <a:pt x="42" y="202"/>
                      <a:pt x="42" y="200"/>
                    </a:cubicBezTo>
                    <a:cubicBezTo>
                      <a:pt x="42" y="199"/>
                      <a:pt x="42" y="199"/>
                      <a:pt x="42" y="198"/>
                    </a:cubicBezTo>
                    <a:cubicBezTo>
                      <a:pt x="43" y="196"/>
                      <a:pt x="44" y="195"/>
                      <a:pt x="44" y="193"/>
                    </a:cubicBezTo>
                    <a:cubicBezTo>
                      <a:pt x="45" y="192"/>
                      <a:pt x="45" y="190"/>
                      <a:pt x="46" y="189"/>
                    </a:cubicBezTo>
                    <a:cubicBezTo>
                      <a:pt x="46" y="189"/>
                      <a:pt x="46" y="188"/>
                      <a:pt x="46" y="188"/>
                    </a:cubicBezTo>
                    <a:cubicBezTo>
                      <a:pt x="47" y="185"/>
                      <a:pt x="48" y="182"/>
                      <a:pt x="49" y="179"/>
                    </a:cubicBezTo>
                    <a:cubicBezTo>
                      <a:pt x="50" y="178"/>
                      <a:pt x="51" y="176"/>
                      <a:pt x="51" y="175"/>
                    </a:cubicBezTo>
                    <a:cubicBezTo>
                      <a:pt x="51" y="176"/>
                      <a:pt x="52" y="179"/>
                      <a:pt x="52" y="181"/>
                    </a:cubicBezTo>
                    <a:cubicBezTo>
                      <a:pt x="53" y="182"/>
                      <a:pt x="53" y="183"/>
                      <a:pt x="53" y="185"/>
                    </a:cubicBezTo>
                    <a:cubicBezTo>
                      <a:pt x="54" y="185"/>
                      <a:pt x="54" y="186"/>
                      <a:pt x="54" y="187"/>
                    </a:cubicBezTo>
                    <a:cubicBezTo>
                      <a:pt x="54" y="187"/>
                      <a:pt x="54" y="187"/>
                      <a:pt x="54" y="187"/>
                    </a:cubicBezTo>
                    <a:cubicBezTo>
                      <a:pt x="55" y="188"/>
                      <a:pt x="56" y="189"/>
                      <a:pt x="57" y="189"/>
                    </a:cubicBezTo>
                    <a:cubicBezTo>
                      <a:pt x="57" y="190"/>
                      <a:pt x="58" y="190"/>
                      <a:pt x="58" y="190"/>
                    </a:cubicBezTo>
                    <a:cubicBezTo>
                      <a:pt x="60" y="191"/>
                      <a:pt x="63" y="189"/>
                      <a:pt x="63" y="187"/>
                    </a:cubicBezTo>
                    <a:cubicBezTo>
                      <a:pt x="63" y="187"/>
                      <a:pt x="63" y="186"/>
                      <a:pt x="63" y="185"/>
                    </a:cubicBezTo>
                    <a:cubicBezTo>
                      <a:pt x="63" y="184"/>
                      <a:pt x="62" y="182"/>
                      <a:pt x="62" y="181"/>
                    </a:cubicBezTo>
                    <a:cubicBezTo>
                      <a:pt x="62" y="181"/>
                      <a:pt x="62" y="181"/>
                      <a:pt x="61" y="181"/>
                    </a:cubicBezTo>
                    <a:cubicBezTo>
                      <a:pt x="61" y="181"/>
                      <a:pt x="61" y="181"/>
                      <a:pt x="61" y="181"/>
                    </a:cubicBezTo>
                    <a:cubicBezTo>
                      <a:pt x="61" y="181"/>
                      <a:pt x="61" y="181"/>
                      <a:pt x="61" y="181"/>
                    </a:cubicBezTo>
                    <a:cubicBezTo>
                      <a:pt x="62" y="181"/>
                      <a:pt x="62" y="181"/>
                      <a:pt x="62" y="181"/>
                    </a:cubicBezTo>
                    <a:cubicBezTo>
                      <a:pt x="62" y="180"/>
                      <a:pt x="62" y="180"/>
                      <a:pt x="62" y="179"/>
                    </a:cubicBezTo>
                    <a:cubicBezTo>
                      <a:pt x="62" y="177"/>
                      <a:pt x="61" y="176"/>
                      <a:pt x="61" y="174"/>
                    </a:cubicBezTo>
                    <a:cubicBezTo>
                      <a:pt x="61" y="174"/>
                      <a:pt x="60" y="173"/>
                      <a:pt x="60" y="172"/>
                    </a:cubicBezTo>
                    <a:cubicBezTo>
                      <a:pt x="60" y="172"/>
                      <a:pt x="60" y="172"/>
                      <a:pt x="60" y="171"/>
                    </a:cubicBezTo>
                    <a:cubicBezTo>
                      <a:pt x="59" y="169"/>
                      <a:pt x="59" y="167"/>
                      <a:pt x="58" y="166"/>
                    </a:cubicBezTo>
                    <a:cubicBezTo>
                      <a:pt x="57" y="166"/>
                      <a:pt x="57" y="165"/>
                      <a:pt x="57" y="165"/>
                    </a:cubicBezTo>
                    <a:cubicBezTo>
                      <a:pt x="57" y="165"/>
                      <a:pt x="57" y="164"/>
                      <a:pt x="57" y="164"/>
                    </a:cubicBezTo>
                    <a:cubicBezTo>
                      <a:pt x="56" y="163"/>
                      <a:pt x="56" y="162"/>
                      <a:pt x="56" y="162"/>
                    </a:cubicBezTo>
                    <a:cubicBezTo>
                      <a:pt x="55" y="161"/>
                      <a:pt x="55" y="161"/>
                      <a:pt x="55" y="160"/>
                    </a:cubicBezTo>
                    <a:cubicBezTo>
                      <a:pt x="55" y="160"/>
                      <a:pt x="55" y="159"/>
                      <a:pt x="55" y="158"/>
                    </a:cubicBezTo>
                    <a:cubicBezTo>
                      <a:pt x="55" y="158"/>
                      <a:pt x="56" y="157"/>
                      <a:pt x="56" y="156"/>
                    </a:cubicBezTo>
                    <a:cubicBezTo>
                      <a:pt x="56" y="156"/>
                      <a:pt x="56" y="156"/>
                      <a:pt x="56" y="156"/>
                    </a:cubicBezTo>
                    <a:cubicBezTo>
                      <a:pt x="56" y="154"/>
                      <a:pt x="56" y="153"/>
                      <a:pt x="56" y="151"/>
                    </a:cubicBezTo>
                    <a:cubicBezTo>
                      <a:pt x="56" y="151"/>
                      <a:pt x="57" y="151"/>
                      <a:pt x="57" y="150"/>
                    </a:cubicBezTo>
                    <a:cubicBezTo>
                      <a:pt x="57" y="150"/>
                      <a:pt x="57" y="149"/>
                      <a:pt x="57" y="148"/>
                    </a:cubicBezTo>
                    <a:cubicBezTo>
                      <a:pt x="57" y="147"/>
                      <a:pt x="58" y="146"/>
                      <a:pt x="58" y="145"/>
                    </a:cubicBezTo>
                    <a:cubicBezTo>
                      <a:pt x="58" y="145"/>
                      <a:pt x="58" y="145"/>
                      <a:pt x="58" y="145"/>
                    </a:cubicBezTo>
                    <a:cubicBezTo>
                      <a:pt x="59" y="146"/>
                      <a:pt x="59" y="147"/>
                      <a:pt x="60" y="149"/>
                    </a:cubicBezTo>
                    <a:cubicBezTo>
                      <a:pt x="60" y="150"/>
                      <a:pt x="61" y="151"/>
                      <a:pt x="61" y="152"/>
                    </a:cubicBezTo>
                    <a:cubicBezTo>
                      <a:pt x="62" y="154"/>
                      <a:pt x="62" y="155"/>
                      <a:pt x="63" y="157"/>
                    </a:cubicBezTo>
                    <a:cubicBezTo>
                      <a:pt x="63" y="157"/>
                      <a:pt x="64" y="157"/>
                      <a:pt x="64" y="158"/>
                    </a:cubicBezTo>
                    <a:cubicBezTo>
                      <a:pt x="64" y="158"/>
                      <a:pt x="64" y="158"/>
                      <a:pt x="65" y="159"/>
                    </a:cubicBezTo>
                    <a:cubicBezTo>
                      <a:pt x="66" y="160"/>
                      <a:pt x="67" y="161"/>
                      <a:pt x="69" y="162"/>
                    </a:cubicBezTo>
                    <a:cubicBezTo>
                      <a:pt x="69" y="162"/>
                      <a:pt x="70" y="162"/>
                      <a:pt x="71" y="162"/>
                    </a:cubicBezTo>
                    <a:cubicBezTo>
                      <a:pt x="71" y="162"/>
                      <a:pt x="72" y="162"/>
                      <a:pt x="72" y="161"/>
                    </a:cubicBezTo>
                    <a:cubicBezTo>
                      <a:pt x="73" y="160"/>
                      <a:pt x="74" y="160"/>
                      <a:pt x="74" y="159"/>
                    </a:cubicBezTo>
                    <a:cubicBezTo>
                      <a:pt x="74" y="158"/>
                      <a:pt x="75" y="157"/>
                      <a:pt x="75" y="156"/>
                    </a:cubicBezTo>
                    <a:cubicBezTo>
                      <a:pt x="75" y="156"/>
                      <a:pt x="75" y="155"/>
                      <a:pt x="75" y="155"/>
                    </a:cubicBezTo>
                    <a:cubicBezTo>
                      <a:pt x="75" y="155"/>
                      <a:pt x="75" y="155"/>
                      <a:pt x="75" y="154"/>
                    </a:cubicBezTo>
                    <a:cubicBezTo>
                      <a:pt x="74" y="152"/>
                      <a:pt x="74" y="150"/>
                      <a:pt x="72" y="149"/>
                    </a:cubicBezTo>
                    <a:cubicBezTo>
                      <a:pt x="72" y="148"/>
                      <a:pt x="71" y="148"/>
                      <a:pt x="71" y="148"/>
                    </a:cubicBezTo>
                    <a:cubicBezTo>
                      <a:pt x="71" y="148"/>
                      <a:pt x="71" y="147"/>
                      <a:pt x="70" y="147"/>
                    </a:cubicBezTo>
                    <a:cubicBezTo>
                      <a:pt x="70" y="146"/>
                      <a:pt x="69" y="144"/>
                      <a:pt x="67" y="143"/>
                    </a:cubicBezTo>
                    <a:cubicBezTo>
                      <a:pt x="66" y="142"/>
                      <a:pt x="66" y="142"/>
                      <a:pt x="65" y="141"/>
                    </a:cubicBezTo>
                    <a:cubicBezTo>
                      <a:pt x="65" y="140"/>
                      <a:pt x="64" y="140"/>
                      <a:pt x="63" y="139"/>
                    </a:cubicBezTo>
                    <a:cubicBezTo>
                      <a:pt x="63" y="139"/>
                      <a:pt x="62" y="138"/>
                      <a:pt x="62" y="138"/>
                    </a:cubicBezTo>
                    <a:cubicBezTo>
                      <a:pt x="61" y="137"/>
                      <a:pt x="61" y="136"/>
                      <a:pt x="60" y="136"/>
                    </a:cubicBezTo>
                    <a:cubicBezTo>
                      <a:pt x="60" y="135"/>
                      <a:pt x="60" y="134"/>
                      <a:pt x="60" y="133"/>
                    </a:cubicBezTo>
                    <a:cubicBezTo>
                      <a:pt x="60" y="133"/>
                      <a:pt x="60" y="133"/>
                      <a:pt x="59" y="133"/>
                    </a:cubicBezTo>
                    <a:cubicBezTo>
                      <a:pt x="59" y="132"/>
                      <a:pt x="59" y="132"/>
                      <a:pt x="59" y="131"/>
                    </a:cubicBezTo>
                    <a:cubicBezTo>
                      <a:pt x="58" y="130"/>
                      <a:pt x="59" y="129"/>
                      <a:pt x="59" y="128"/>
                    </a:cubicBezTo>
                    <a:cubicBezTo>
                      <a:pt x="59" y="128"/>
                      <a:pt x="59" y="128"/>
                      <a:pt x="59" y="127"/>
                    </a:cubicBezTo>
                    <a:cubicBezTo>
                      <a:pt x="59" y="127"/>
                      <a:pt x="59" y="126"/>
                      <a:pt x="59" y="125"/>
                    </a:cubicBezTo>
                    <a:cubicBezTo>
                      <a:pt x="59" y="125"/>
                      <a:pt x="59" y="125"/>
                      <a:pt x="59" y="125"/>
                    </a:cubicBezTo>
                    <a:cubicBezTo>
                      <a:pt x="59" y="125"/>
                      <a:pt x="59" y="125"/>
                      <a:pt x="59" y="124"/>
                    </a:cubicBezTo>
                    <a:cubicBezTo>
                      <a:pt x="59" y="124"/>
                      <a:pt x="59" y="123"/>
                      <a:pt x="59" y="122"/>
                    </a:cubicBezTo>
                    <a:cubicBezTo>
                      <a:pt x="59" y="121"/>
                      <a:pt x="60" y="120"/>
                      <a:pt x="60" y="119"/>
                    </a:cubicBezTo>
                    <a:cubicBezTo>
                      <a:pt x="60" y="116"/>
                      <a:pt x="60" y="114"/>
                      <a:pt x="60" y="112"/>
                    </a:cubicBezTo>
                    <a:cubicBezTo>
                      <a:pt x="60" y="110"/>
                      <a:pt x="60" y="109"/>
                      <a:pt x="60" y="108"/>
                    </a:cubicBezTo>
                    <a:cubicBezTo>
                      <a:pt x="60" y="108"/>
                      <a:pt x="60" y="108"/>
                      <a:pt x="61" y="108"/>
                    </a:cubicBezTo>
                    <a:cubicBezTo>
                      <a:pt x="60" y="106"/>
                      <a:pt x="59" y="105"/>
                      <a:pt x="58" y="104"/>
                    </a:cubicBezTo>
                    <a:cubicBezTo>
                      <a:pt x="58" y="104"/>
                      <a:pt x="58" y="104"/>
                      <a:pt x="58" y="103"/>
                    </a:cubicBezTo>
                    <a:cubicBezTo>
                      <a:pt x="58" y="104"/>
                      <a:pt x="58" y="104"/>
                      <a:pt x="58" y="104"/>
                    </a:cubicBezTo>
                    <a:cubicBezTo>
                      <a:pt x="59" y="105"/>
                      <a:pt x="60" y="106"/>
                      <a:pt x="61" y="108"/>
                    </a:cubicBezTo>
                    <a:cubicBezTo>
                      <a:pt x="61" y="108"/>
                      <a:pt x="61" y="108"/>
                      <a:pt x="61" y="108"/>
                    </a:cubicBezTo>
                    <a:cubicBezTo>
                      <a:pt x="61" y="108"/>
                      <a:pt x="61" y="109"/>
                      <a:pt x="61" y="109"/>
                    </a:cubicBezTo>
                    <a:cubicBezTo>
                      <a:pt x="62" y="110"/>
                      <a:pt x="62" y="112"/>
                      <a:pt x="63" y="114"/>
                    </a:cubicBezTo>
                    <a:cubicBezTo>
                      <a:pt x="64" y="116"/>
                      <a:pt x="64" y="118"/>
                      <a:pt x="65" y="120"/>
                    </a:cubicBezTo>
                    <a:cubicBezTo>
                      <a:pt x="65" y="121"/>
                      <a:pt x="66" y="122"/>
                      <a:pt x="66" y="123"/>
                    </a:cubicBezTo>
                    <a:cubicBezTo>
                      <a:pt x="67" y="124"/>
                      <a:pt x="67" y="125"/>
                      <a:pt x="68" y="126"/>
                    </a:cubicBezTo>
                    <a:cubicBezTo>
                      <a:pt x="69" y="128"/>
                      <a:pt x="71" y="129"/>
                      <a:pt x="72" y="131"/>
                    </a:cubicBezTo>
                    <a:cubicBezTo>
                      <a:pt x="72" y="132"/>
                      <a:pt x="73" y="132"/>
                      <a:pt x="73" y="132"/>
                    </a:cubicBezTo>
                    <a:cubicBezTo>
                      <a:pt x="74" y="132"/>
                      <a:pt x="74" y="132"/>
                      <a:pt x="74" y="132"/>
                    </a:cubicBezTo>
                    <a:cubicBezTo>
                      <a:pt x="75" y="134"/>
                      <a:pt x="77" y="134"/>
                      <a:pt x="78" y="133"/>
                    </a:cubicBezTo>
                    <a:cubicBezTo>
                      <a:pt x="79" y="132"/>
                      <a:pt x="79" y="132"/>
                      <a:pt x="79" y="131"/>
                    </a:cubicBezTo>
                    <a:cubicBezTo>
                      <a:pt x="79" y="131"/>
                      <a:pt x="80" y="130"/>
                      <a:pt x="80" y="130"/>
                    </a:cubicBezTo>
                    <a:cubicBezTo>
                      <a:pt x="80" y="129"/>
                      <a:pt x="80" y="128"/>
                      <a:pt x="81" y="128"/>
                    </a:cubicBezTo>
                    <a:cubicBezTo>
                      <a:pt x="81" y="127"/>
                      <a:pt x="81" y="126"/>
                      <a:pt x="81" y="126"/>
                    </a:cubicBezTo>
                    <a:cubicBezTo>
                      <a:pt x="81" y="125"/>
                      <a:pt x="82" y="124"/>
                      <a:pt x="82" y="122"/>
                    </a:cubicBezTo>
                    <a:cubicBezTo>
                      <a:pt x="82" y="121"/>
                      <a:pt x="81" y="120"/>
                      <a:pt x="81" y="119"/>
                    </a:cubicBezTo>
                    <a:cubicBezTo>
                      <a:pt x="80" y="118"/>
                      <a:pt x="80" y="118"/>
                      <a:pt x="80" y="117"/>
                    </a:cubicBezTo>
                    <a:cubicBezTo>
                      <a:pt x="80" y="117"/>
                      <a:pt x="80" y="117"/>
                      <a:pt x="79" y="116"/>
                    </a:cubicBezTo>
                    <a:cubicBezTo>
                      <a:pt x="78" y="115"/>
                      <a:pt x="78" y="114"/>
                      <a:pt x="77" y="113"/>
                    </a:cubicBezTo>
                    <a:cubicBezTo>
                      <a:pt x="75" y="111"/>
                      <a:pt x="73" y="109"/>
                      <a:pt x="71" y="108"/>
                    </a:cubicBezTo>
                    <a:cubicBezTo>
                      <a:pt x="71" y="108"/>
                      <a:pt x="71" y="108"/>
                      <a:pt x="71" y="108"/>
                    </a:cubicBezTo>
                    <a:cubicBezTo>
                      <a:pt x="70" y="108"/>
                      <a:pt x="70" y="107"/>
                      <a:pt x="70" y="107"/>
                    </a:cubicBezTo>
                    <a:cubicBezTo>
                      <a:pt x="69" y="107"/>
                      <a:pt x="68" y="106"/>
                      <a:pt x="67" y="105"/>
                    </a:cubicBezTo>
                    <a:cubicBezTo>
                      <a:pt x="66" y="105"/>
                      <a:pt x="65" y="105"/>
                      <a:pt x="64" y="104"/>
                    </a:cubicBezTo>
                    <a:cubicBezTo>
                      <a:pt x="63" y="103"/>
                      <a:pt x="62" y="103"/>
                      <a:pt x="62" y="102"/>
                    </a:cubicBezTo>
                    <a:cubicBezTo>
                      <a:pt x="61" y="102"/>
                      <a:pt x="61" y="101"/>
                      <a:pt x="61" y="101"/>
                    </a:cubicBezTo>
                    <a:cubicBezTo>
                      <a:pt x="60" y="100"/>
                      <a:pt x="60" y="100"/>
                      <a:pt x="60" y="99"/>
                    </a:cubicBezTo>
                    <a:cubicBezTo>
                      <a:pt x="60" y="98"/>
                      <a:pt x="60" y="98"/>
                      <a:pt x="60" y="97"/>
                    </a:cubicBezTo>
                    <a:cubicBezTo>
                      <a:pt x="58" y="97"/>
                      <a:pt x="57" y="96"/>
                      <a:pt x="56" y="96"/>
                    </a:cubicBezTo>
                    <a:cubicBezTo>
                      <a:pt x="57" y="96"/>
                      <a:pt x="58" y="97"/>
                      <a:pt x="60" y="97"/>
                    </a:cubicBezTo>
                    <a:cubicBezTo>
                      <a:pt x="60" y="96"/>
                      <a:pt x="60" y="94"/>
                      <a:pt x="59" y="93"/>
                    </a:cubicBezTo>
                    <a:cubicBezTo>
                      <a:pt x="59" y="93"/>
                      <a:pt x="59" y="93"/>
                      <a:pt x="59" y="93"/>
                    </a:cubicBezTo>
                    <a:cubicBezTo>
                      <a:pt x="59" y="91"/>
                      <a:pt x="59" y="90"/>
                      <a:pt x="59" y="88"/>
                    </a:cubicBezTo>
                    <a:cubicBezTo>
                      <a:pt x="58" y="88"/>
                      <a:pt x="59" y="87"/>
                      <a:pt x="58" y="86"/>
                    </a:cubicBezTo>
                    <a:cubicBezTo>
                      <a:pt x="58" y="85"/>
                      <a:pt x="58" y="84"/>
                      <a:pt x="57" y="82"/>
                    </a:cubicBezTo>
                    <a:cubicBezTo>
                      <a:pt x="57" y="81"/>
                      <a:pt x="57" y="81"/>
                      <a:pt x="57" y="80"/>
                    </a:cubicBezTo>
                    <a:cubicBezTo>
                      <a:pt x="57" y="80"/>
                      <a:pt x="57" y="80"/>
                      <a:pt x="57" y="80"/>
                    </a:cubicBezTo>
                    <a:cubicBezTo>
                      <a:pt x="57" y="80"/>
                      <a:pt x="57" y="80"/>
                      <a:pt x="58" y="80"/>
                    </a:cubicBezTo>
                    <a:cubicBezTo>
                      <a:pt x="58" y="80"/>
                      <a:pt x="58" y="80"/>
                      <a:pt x="58" y="81"/>
                    </a:cubicBezTo>
                    <a:cubicBezTo>
                      <a:pt x="58" y="81"/>
                      <a:pt x="58" y="81"/>
                      <a:pt x="58" y="81"/>
                    </a:cubicBezTo>
                    <a:cubicBezTo>
                      <a:pt x="59" y="82"/>
                      <a:pt x="59" y="83"/>
                      <a:pt x="60" y="83"/>
                    </a:cubicBezTo>
                    <a:cubicBezTo>
                      <a:pt x="60" y="84"/>
                      <a:pt x="60" y="84"/>
                      <a:pt x="61" y="84"/>
                    </a:cubicBezTo>
                    <a:cubicBezTo>
                      <a:pt x="62" y="85"/>
                      <a:pt x="63" y="87"/>
                      <a:pt x="64" y="88"/>
                    </a:cubicBezTo>
                    <a:cubicBezTo>
                      <a:pt x="65" y="89"/>
                      <a:pt x="66" y="90"/>
                      <a:pt x="67" y="92"/>
                    </a:cubicBezTo>
                    <a:cubicBezTo>
                      <a:pt x="68" y="92"/>
                      <a:pt x="69" y="93"/>
                      <a:pt x="69" y="94"/>
                    </a:cubicBezTo>
                    <a:cubicBezTo>
                      <a:pt x="70" y="94"/>
                      <a:pt x="71" y="95"/>
                      <a:pt x="71" y="95"/>
                    </a:cubicBezTo>
                    <a:cubicBezTo>
                      <a:pt x="72" y="95"/>
                      <a:pt x="72" y="96"/>
                      <a:pt x="73" y="96"/>
                    </a:cubicBezTo>
                    <a:cubicBezTo>
                      <a:pt x="73" y="97"/>
                      <a:pt x="74" y="97"/>
                      <a:pt x="74" y="97"/>
                    </a:cubicBezTo>
                    <a:cubicBezTo>
                      <a:pt x="75" y="98"/>
                      <a:pt x="76" y="99"/>
                      <a:pt x="78" y="99"/>
                    </a:cubicBezTo>
                    <a:cubicBezTo>
                      <a:pt x="78" y="99"/>
                      <a:pt x="79" y="99"/>
                      <a:pt x="80" y="99"/>
                    </a:cubicBezTo>
                    <a:cubicBezTo>
                      <a:pt x="80" y="99"/>
                      <a:pt x="81" y="99"/>
                      <a:pt x="81" y="99"/>
                    </a:cubicBezTo>
                    <a:cubicBezTo>
                      <a:pt x="81" y="100"/>
                      <a:pt x="82" y="100"/>
                      <a:pt x="82" y="100"/>
                    </a:cubicBezTo>
                    <a:cubicBezTo>
                      <a:pt x="83" y="100"/>
                      <a:pt x="85" y="99"/>
                      <a:pt x="85" y="98"/>
                    </a:cubicBezTo>
                    <a:cubicBezTo>
                      <a:pt x="85" y="97"/>
                      <a:pt x="85" y="97"/>
                      <a:pt x="86" y="96"/>
                    </a:cubicBezTo>
                    <a:cubicBezTo>
                      <a:pt x="86" y="96"/>
                      <a:pt x="85" y="95"/>
                      <a:pt x="85" y="95"/>
                    </a:cubicBezTo>
                    <a:cubicBezTo>
                      <a:pt x="85" y="94"/>
                      <a:pt x="85" y="93"/>
                      <a:pt x="85" y="93"/>
                    </a:cubicBezTo>
                    <a:close/>
                    <a:moveTo>
                      <a:pt x="32" y="101"/>
                    </a:moveTo>
                    <a:cubicBezTo>
                      <a:pt x="32" y="101"/>
                      <a:pt x="32" y="101"/>
                      <a:pt x="32" y="100"/>
                    </a:cubicBezTo>
                    <a:cubicBezTo>
                      <a:pt x="32" y="101"/>
                      <a:pt x="32" y="101"/>
                      <a:pt x="32" y="101"/>
                    </a:cubicBezTo>
                    <a:cubicBezTo>
                      <a:pt x="33" y="102"/>
                      <a:pt x="33" y="102"/>
                      <a:pt x="34" y="102"/>
                    </a:cubicBezTo>
                    <a:cubicBezTo>
                      <a:pt x="33" y="102"/>
                      <a:pt x="33" y="102"/>
                      <a:pt x="32" y="101"/>
                    </a:cubicBezTo>
                    <a:close/>
                    <a:moveTo>
                      <a:pt x="38" y="95"/>
                    </a:moveTo>
                    <a:cubicBezTo>
                      <a:pt x="38" y="95"/>
                      <a:pt x="38" y="95"/>
                      <a:pt x="38" y="95"/>
                    </a:cubicBezTo>
                    <a:cubicBezTo>
                      <a:pt x="37" y="95"/>
                      <a:pt x="37" y="95"/>
                      <a:pt x="36" y="95"/>
                    </a:cubicBezTo>
                    <a:cubicBezTo>
                      <a:pt x="37" y="95"/>
                      <a:pt x="37" y="95"/>
                      <a:pt x="38" y="95"/>
                    </a:cubicBezTo>
                    <a:close/>
                    <a:moveTo>
                      <a:pt x="37" y="97"/>
                    </a:moveTo>
                    <a:cubicBezTo>
                      <a:pt x="37" y="97"/>
                      <a:pt x="37" y="96"/>
                      <a:pt x="37" y="96"/>
                    </a:cubicBezTo>
                    <a:cubicBezTo>
                      <a:pt x="37" y="96"/>
                      <a:pt x="37" y="96"/>
                      <a:pt x="37" y="96"/>
                    </a:cubicBezTo>
                    <a:cubicBezTo>
                      <a:pt x="37" y="96"/>
                      <a:pt x="37" y="97"/>
                      <a:pt x="37" y="97"/>
                    </a:cubicBezTo>
                    <a:close/>
                    <a:moveTo>
                      <a:pt x="38" y="104"/>
                    </a:moveTo>
                    <a:cubicBezTo>
                      <a:pt x="38" y="104"/>
                      <a:pt x="38" y="104"/>
                      <a:pt x="37" y="104"/>
                    </a:cubicBezTo>
                    <a:cubicBezTo>
                      <a:pt x="37" y="104"/>
                      <a:pt x="37" y="104"/>
                      <a:pt x="37" y="104"/>
                    </a:cubicBezTo>
                    <a:cubicBezTo>
                      <a:pt x="38" y="104"/>
                      <a:pt x="38" y="104"/>
                      <a:pt x="38" y="104"/>
                    </a:cubicBezTo>
                    <a:cubicBezTo>
                      <a:pt x="38" y="104"/>
                      <a:pt x="38" y="105"/>
                      <a:pt x="38" y="105"/>
                    </a:cubicBezTo>
                    <a:cubicBezTo>
                      <a:pt x="38" y="105"/>
                      <a:pt x="38" y="104"/>
                      <a:pt x="38" y="104"/>
                    </a:cubicBezTo>
                    <a:close/>
                    <a:moveTo>
                      <a:pt x="40" y="86"/>
                    </a:moveTo>
                    <a:cubicBezTo>
                      <a:pt x="40" y="86"/>
                      <a:pt x="40" y="86"/>
                      <a:pt x="40" y="86"/>
                    </a:cubicBezTo>
                    <a:cubicBezTo>
                      <a:pt x="40" y="86"/>
                      <a:pt x="40" y="86"/>
                      <a:pt x="40" y="86"/>
                    </a:cubicBezTo>
                    <a:cubicBezTo>
                      <a:pt x="40" y="86"/>
                      <a:pt x="40" y="86"/>
                      <a:pt x="40" y="86"/>
                    </a:cubicBezTo>
                    <a:close/>
                    <a:moveTo>
                      <a:pt x="48" y="90"/>
                    </a:moveTo>
                    <a:cubicBezTo>
                      <a:pt x="48" y="90"/>
                      <a:pt x="48" y="90"/>
                      <a:pt x="48" y="90"/>
                    </a:cubicBezTo>
                    <a:cubicBezTo>
                      <a:pt x="48" y="90"/>
                      <a:pt x="48" y="90"/>
                      <a:pt x="48" y="90"/>
                    </a:cubicBezTo>
                    <a:cubicBezTo>
                      <a:pt x="48" y="90"/>
                      <a:pt x="48" y="90"/>
                      <a:pt x="48" y="90"/>
                    </a:cubicBezTo>
                    <a:close/>
                    <a:moveTo>
                      <a:pt x="48" y="77"/>
                    </a:moveTo>
                    <a:cubicBezTo>
                      <a:pt x="48" y="78"/>
                      <a:pt x="48" y="78"/>
                      <a:pt x="47" y="79"/>
                    </a:cubicBezTo>
                    <a:cubicBezTo>
                      <a:pt x="48" y="78"/>
                      <a:pt x="48" y="78"/>
                      <a:pt x="48" y="77"/>
                    </a:cubicBezTo>
                    <a:cubicBezTo>
                      <a:pt x="49" y="76"/>
                      <a:pt x="49" y="75"/>
                      <a:pt x="50" y="73"/>
                    </a:cubicBezTo>
                    <a:cubicBezTo>
                      <a:pt x="49" y="75"/>
                      <a:pt x="49" y="76"/>
                      <a:pt x="48" y="77"/>
                    </a:cubicBezTo>
                    <a:close/>
                    <a:moveTo>
                      <a:pt x="43" y="119"/>
                    </a:moveTo>
                    <a:cubicBezTo>
                      <a:pt x="43" y="119"/>
                      <a:pt x="44" y="119"/>
                      <a:pt x="44" y="119"/>
                    </a:cubicBezTo>
                    <a:cubicBezTo>
                      <a:pt x="44" y="119"/>
                      <a:pt x="44" y="119"/>
                      <a:pt x="44" y="119"/>
                    </a:cubicBezTo>
                    <a:cubicBezTo>
                      <a:pt x="44" y="119"/>
                      <a:pt x="43" y="119"/>
                      <a:pt x="43" y="119"/>
                    </a:cubicBezTo>
                    <a:close/>
                    <a:moveTo>
                      <a:pt x="34" y="206"/>
                    </a:moveTo>
                    <a:cubicBezTo>
                      <a:pt x="34" y="206"/>
                      <a:pt x="33" y="206"/>
                      <a:pt x="33" y="206"/>
                    </a:cubicBezTo>
                    <a:cubicBezTo>
                      <a:pt x="33" y="206"/>
                      <a:pt x="34" y="206"/>
                      <a:pt x="34" y="206"/>
                    </a:cubicBezTo>
                    <a:cubicBezTo>
                      <a:pt x="35" y="205"/>
                      <a:pt x="35" y="204"/>
                      <a:pt x="35" y="204"/>
                    </a:cubicBezTo>
                    <a:cubicBezTo>
                      <a:pt x="35" y="204"/>
                      <a:pt x="35" y="205"/>
                      <a:pt x="34" y="206"/>
                    </a:cubicBezTo>
                    <a:close/>
                    <a:moveTo>
                      <a:pt x="36" y="197"/>
                    </a:moveTo>
                    <a:cubicBezTo>
                      <a:pt x="36" y="197"/>
                      <a:pt x="36" y="197"/>
                      <a:pt x="36" y="197"/>
                    </a:cubicBezTo>
                    <a:cubicBezTo>
                      <a:pt x="36" y="197"/>
                      <a:pt x="36" y="197"/>
                      <a:pt x="36" y="197"/>
                    </a:cubicBezTo>
                    <a:cubicBezTo>
                      <a:pt x="36" y="197"/>
                      <a:pt x="36" y="197"/>
                      <a:pt x="36" y="197"/>
                    </a:cubicBezTo>
                    <a:cubicBezTo>
                      <a:pt x="36" y="197"/>
                      <a:pt x="36" y="197"/>
                      <a:pt x="36" y="197"/>
                    </a:cubicBezTo>
                    <a:close/>
                    <a:moveTo>
                      <a:pt x="37" y="196"/>
                    </a:moveTo>
                    <a:cubicBezTo>
                      <a:pt x="37" y="196"/>
                      <a:pt x="37" y="196"/>
                      <a:pt x="37" y="196"/>
                    </a:cubicBezTo>
                    <a:cubicBezTo>
                      <a:pt x="37" y="196"/>
                      <a:pt x="37" y="197"/>
                      <a:pt x="37" y="197"/>
                    </a:cubicBezTo>
                    <a:cubicBezTo>
                      <a:pt x="37" y="197"/>
                      <a:pt x="37" y="196"/>
                      <a:pt x="37" y="196"/>
                    </a:cubicBezTo>
                    <a:cubicBezTo>
                      <a:pt x="37" y="196"/>
                      <a:pt x="37" y="196"/>
                      <a:pt x="37" y="196"/>
                    </a:cubicBezTo>
                    <a:cubicBezTo>
                      <a:pt x="37" y="196"/>
                      <a:pt x="37" y="196"/>
                      <a:pt x="37" y="196"/>
                    </a:cubicBezTo>
                    <a:cubicBezTo>
                      <a:pt x="37" y="196"/>
                      <a:pt x="37" y="196"/>
                      <a:pt x="37" y="196"/>
                    </a:cubicBezTo>
                    <a:cubicBezTo>
                      <a:pt x="37" y="196"/>
                      <a:pt x="37" y="196"/>
                      <a:pt x="37" y="196"/>
                    </a:cubicBezTo>
                    <a:cubicBezTo>
                      <a:pt x="37" y="196"/>
                      <a:pt x="37" y="196"/>
                      <a:pt x="37" y="196"/>
                    </a:cubicBezTo>
                    <a:close/>
                    <a:moveTo>
                      <a:pt x="42" y="194"/>
                    </a:moveTo>
                    <a:cubicBezTo>
                      <a:pt x="42" y="194"/>
                      <a:pt x="42" y="195"/>
                      <a:pt x="42" y="195"/>
                    </a:cubicBezTo>
                    <a:cubicBezTo>
                      <a:pt x="42" y="195"/>
                      <a:pt x="42" y="194"/>
                      <a:pt x="42" y="194"/>
                    </a:cubicBezTo>
                    <a:cubicBezTo>
                      <a:pt x="42" y="194"/>
                      <a:pt x="43" y="193"/>
                      <a:pt x="43" y="193"/>
                    </a:cubicBezTo>
                    <a:cubicBezTo>
                      <a:pt x="43" y="193"/>
                      <a:pt x="42" y="194"/>
                      <a:pt x="42" y="194"/>
                    </a:cubicBezTo>
                    <a:close/>
                    <a:moveTo>
                      <a:pt x="51" y="161"/>
                    </a:moveTo>
                    <a:cubicBezTo>
                      <a:pt x="51" y="160"/>
                      <a:pt x="51" y="160"/>
                      <a:pt x="51" y="160"/>
                    </a:cubicBezTo>
                    <a:cubicBezTo>
                      <a:pt x="51" y="160"/>
                      <a:pt x="51" y="160"/>
                      <a:pt x="51" y="161"/>
                    </a:cubicBezTo>
                    <a:cubicBezTo>
                      <a:pt x="51" y="161"/>
                      <a:pt x="51" y="161"/>
                      <a:pt x="52" y="161"/>
                    </a:cubicBezTo>
                    <a:cubicBezTo>
                      <a:pt x="51" y="161"/>
                      <a:pt x="51" y="161"/>
                      <a:pt x="51" y="161"/>
                    </a:cubicBezTo>
                    <a:close/>
                    <a:moveTo>
                      <a:pt x="58" y="183"/>
                    </a:moveTo>
                    <a:cubicBezTo>
                      <a:pt x="58" y="183"/>
                      <a:pt x="58" y="183"/>
                      <a:pt x="58" y="183"/>
                    </a:cubicBezTo>
                    <a:cubicBezTo>
                      <a:pt x="58" y="183"/>
                      <a:pt x="57" y="183"/>
                      <a:pt x="57" y="182"/>
                    </a:cubicBezTo>
                    <a:cubicBezTo>
                      <a:pt x="57" y="183"/>
                      <a:pt x="58" y="183"/>
                      <a:pt x="58" y="183"/>
                    </a:cubicBezTo>
                    <a:close/>
                    <a:moveTo>
                      <a:pt x="69" y="148"/>
                    </a:moveTo>
                    <a:cubicBezTo>
                      <a:pt x="69" y="148"/>
                      <a:pt x="69" y="148"/>
                      <a:pt x="69" y="148"/>
                    </a:cubicBezTo>
                    <a:cubicBezTo>
                      <a:pt x="69" y="148"/>
                      <a:pt x="69" y="148"/>
                      <a:pt x="69" y="148"/>
                    </a:cubicBezTo>
                    <a:cubicBezTo>
                      <a:pt x="69" y="148"/>
                      <a:pt x="69" y="148"/>
                      <a:pt x="69" y="148"/>
                    </a:cubicBezTo>
                    <a:close/>
                    <a:moveTo>
                      <a:pt x="69" y="113"/>
                    </a:moveTo>
                    <a:cubicBezTo>
                      <a:pt x="69" y="113"/>
                      <a:pt x="69" y="113"/>
                      <a:pt x="69" y="113"/>
                    </a:cubicBezTo>
                    <a:cubicBezTo>
                      <a:pt x="69" y="113"/>
                      <a:pt x="69" y="113"/>
                      <a:pt x="69" y="113"/>
                    </a:cubicBezTo>
                    <a:cubicBezTo>
                      <a:pt x="69" y="112"/>
                      <a:pt x="68" y="111"/>
                      <a:pt x="67" y="110"/>
                    </a:cubicBezTo>
                    <a:cubicBezTo>
                      <a:pt x="68" y="111"/>
                      <a:pt x="69" y="112"/>
                      <a:pt x="69" y="113"/>
                    </a:cubicBezTo>
                    <a:close/>
                    <a:moveTo>
                      <a:pt x="71" y="120"/>
                    </a:moveTo>
                    <a:cubicBezTo>
                      <a:pt x="71" y="120"/>
                      <a:pt x="72" y="120"/>
                      <a:pt x="72" y="120"/>
                    </a:cubicBezTo>
                    <a:cubicBezTo>
                      <a:pt x="72" y="120"/>
                      <a:pt x="71" y="120"/>
                      <a:pt x="71" y="120"/>
                    </a:cubicBezTo>
                    <a:cubicBezTo>
                      <a:pt x="70" y="118"/>
                      <a:pt x="68" y="116"/>
                      <a:pt x="67" y="115"/>
                    </a:cubicBezTo>
                    <a:cubicBezTo>
                      <a:pt x="68" y="116"/>
                      <a:pt x="70" y="118"/>
                      <a:pt x="71" y="120"/>
                    </a:cubicBezTo>
                    <a:close/>
                    <a:moveTo>
                      <a:pt x="56" y="79"/>
                    </a:moveTo>
                    <a:cubicBezTo>
                      <a:pt x="56" y="79"/>
                      <a:pt x="56" y="79"/>
                      <a:pt x="56" y="79"/>
                    </a:cubicBezTo>
                    <a:cubicBezTo>
                      <a:pt x="56" y="79"/>
                      <a:pt x="56" y="79"/>
                      <a:pt x="57" y="79"/>
                    </a:cubicBezTo>
                    <a:cubicBezTo>
                      <a:pt x="57" y="79"/>
                      <a:pt x="57" y="79"/>
                      <a:pt x="57" y="79"/>
                    </a:cubicBezTo>
                    <a:cubicBezTo>
                      <a:pt x="57" y="79"/>
                      <a:pt x="56" y="79"/>
                      <a:pt x="56" y="79"/>
                    </a:cubicBezTo>
                    <a:close/>
                    <a:moveTo>
                      <a:pt x="73" y="93"/>
                    </a:moveTo>
                    <a:cubicBezTo>
                      <a:pt x="73" y="93"/>
                      <a:pt x="73" y="93"/>
                      <a:pt x="73" y="93"/>
                    </a:cubicBezTo>
                    <a:cubicBezTo>
                      <a:pt x="74" y="93"/>
                      <a:pt x="74" y="93"/>
                      <a:pt x="74" y="94"/>
                    </a:cubicBezTo>
                    <a:cubicBezTo>
                      <a:pt x="74" y="93"/>
                      <a:pt x="74" y="93"/>
                      <a:pt x="73" y="9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Freeform 18">
                <a:extLst>
                  <a:ext uri="{FF2B5EF4-FFF2-40B4-BE49-F238E27FC236}">
                    <a16:creationId xmlns="" xmlns:a16="http://schemas.microsoft.com/office/drawing/2014/main" id="{CD1163C1-EE02-4A6E-A0E5-749297CD131B}"/>
                  </a:ext>
                </a:extLst>
              </p:cNvPr>
              <p:cNvSpPr>
                <a:spLocks noEditPoints="1"/>
              </p:cNvSpPr>
              <p:nvPr/>
            </p:nvSpPr>
            <p:spPr bwMode="auto">
              <a:xfrm>
                <a:off x="7162094" y="2940747"/>
                <a:ext cx="1636713" cy="962025"/>
              </a:xfrm>
              <a:custGeom>
                <a:avLst/>
                <a:gdLst>
                  <a:gd name="T0" fmla="*/ 224 w 259"/>
                  <a:gd name="T1" fmla="*/ 105 h 152"/>
                  <a:gd name="T2" fmla="*/ 208 w 259"/>
                  <a:gd name="T3" fmla="*/ 78 h 152"/>
                  <a:gd name="T4" fmla="*/ 178 w 259"/>
                  <a:gd name="T5" fmla="*/ 53 h 152"/>
                  <a:gd name="T6" fmla="*/ 176 w 259"/>
                  <a:gd name="T7" fmla="*/ 70 h 152"/>
                  <a:gd name="T8" fmla="*/ 193 w 259"/>
                  <a:gd name="T9" fmla="*/ 94 h 152"/>
                  <a:gd name="T10" fmla="*/ 209 w 259"/>
                  <a:gd name="T11" fmla="*/ 106 h 152"/>
                  <a:gd name="T12" fmla="*/ 188 w 259"/>
                  <a:gd name="T13" fmla="*/ 104 h 152"/>
                  <a:gd name="T14" fmla="*/ 174 w 259"/>
                  <a:gd name="T15" fmla="*/ 98 h 152"/>
                  <a:gd name="T16" fmla="*/ 150 w 259"/>
                  <a:gd name="T17" fmla="*/ 64 h 152"/>
                  <a:gd name="T18" fmla="*/ 135 w 259"/>
                  <a:gd name="T19" fmla="*/ 82 h 152"/>
                  <a:gd name="T20" fmla="*/ 140 w 259"/>
                  <a:gd name="T21" fmla="*/ 90 h 152"/>
                  <a:gd name="T22" fmla="*/ 118 w 259"/>
                  <a:gd name="T23" fmla="*/ 69 h 152"/>
                  <a:gd name="T24" fmla="*/ 95 w 259"/>
                  <a:gd name="T25" fmla="*/ 57 h 152"/>
                  <a:gd name="T26" fmla="*/ 88 w 259"/>
                  <a:gd name="T27" fmla="*/ 67 h 152"/>
                  <a:gd name="T28" fmla="*/ 74 w 259"/>
                  <a:gd name="T29" fmla="*/ 32 h 152"/>
                  <a:gd name="T30" fmla="*/ 64 w 259"/>
                  <a:gd name="T31" fmla="*/ 48 h 152"/>
                  <a:gd name="T32" fmla="*/ 64 w 259"/>
                  <a:gd name="T33" fmla="*/ 53 h 152"/>
                  <a:gd name="T34" fmla="*/ 37 w 259"/>
                  <a:gd name="T35" fmla="*/ 32 h 152"/>
                  <a:gd name="T36" fmla="*/ 33 w 259"/>
                  <a:gd name="T37" fmla="*/ 20 h 152"/>
                  <a:gd name="T38" fmla="*/ 2 w 259"/>
                  <a:gd name="T39" fmla="*/ 10 h 152"/>
                  <a:gd name="T40" fmla="*/ 31 w 259"/>
                  <a:gd name="T41" fmla="*/ 33 h 152"/>
                  <a:gd name="T42" fmla="*/ 35 w 259"/>
                  <a:gd name="T43" fmla="*/ 53 h 152"/>
                  <a:gd name="T44" fmla="*/ 42 w 259"/>
                  <a:gd name="T45" fmla="*/ 66 h 152"/>
                  <a:gd name="T46" fmla="*/ 69 w 259"/>
                  <a:gd name="T47" fmla="*/ 69 h 152"/>
                  <a:gd name="T48" fmla="*/ 92 w 259"/>
                  <a:gd name="T49" fmla="*/ 75 h 152"/>
                  <a:gd name="T50" fmla="*/ 75 w 259"/>
                  <a:gd name="T51" fmla="*/ 84 h 152"/>
                  <a:gd name="T52" fmla="*/ 87 w 259"/>
                  <a:gd name="T53" fmla="*/ 102 h 152"/>
                  <a:gd name="T54" fmla="*/ 118 w 259"/>
                  <a:gd name="T55" fmla="*/ 89 h 152"/>
                  <a:gd name="T56" fmla="*/ 132 w 259"/>
                  <a:gd name="T57" fmla="*/ 93 h 152"/>
                  <a:gd name="T58" fmla="*/ 157 w 259"/>
                  <a:gd name="T59" fmla="*/ 105 h 152"/>
                  <a:gd name="T60" fmla="*/ 110 w 259"/>
                  <a:gd name="T61" fmla="*/ 119 h 152"/>
                  <a:gd name="T62" fmla="*/ 135 w 259"/>
                  <a:gd name="T63" fmla="*/ 130 h 152"/>
                  <a:gd name="T64" fmla="*/ 169 w 259"/>
                  <a:gd name="T65" fmla="*/ 109 h 152"/>
                  <a:gd name="T66" fmla="*/ 201 w 259"/>
                  <a:gd name="T67" fmla="*/ 113 h 152"/>
                  <a:gd name="T68" fmla="*/ 204 w 259"/>
                  <a:gd name="T69" fmla="*/ 117 h 152"/>
                  <a:gd name="T70" fmla="*/ 177 w 259"/>
                  <a:gd name="T71" fmla="*/ 126 h 152"/>
                  <a:gd name="T72" fmla="*/ 161 w 259"/>
                  <a:gd name="T73" fmla="*/ 148 h 152"/>
                  <a:gd name="T74" fmla="*/ 197 w 259"/>
                  <a:gd name="T75" fmla="*/ 145 h 152"/>
                  <a:gd name="T76" fmla="*/ 227 w 259"/>
                  <a:gd name="T77" fmla="*/ 112 h 152"/>
                  <a:gd name="T78" fmla="*/ 259 w 259"/>
                  <a:gd name="T79" fmla="*/ 105 h 152"/>
                  <a:gd name="T80" fmla="*/ 188 w 259"/>
                  <a:gd name="T81" fmla="*/ 72 h 152"/>
                  <a:gd name="T82" fmla="*/ 193 w 259"/>
                  <a:gd name="T83" fmla="*/ 73 h 152"/>
                  <a:gd name="T84" fmla="*/ 31 w 259"/>
                  <a:gd name="T85" fmla="*/ 20 h 152"/>
                  <a:gd name="T86" fmla="*/ 19 w 259"/>
                  <a:gd name="T87" fmla="*/ 14 h 152"/>
                  <a:gd name="T88" fmla="*/ 31 w 259"/>
                  <a:gd name="T89" fmla="*/ 29 h 152"/>
                  <a:gd name="T90" fmla="*/ 40 w 259"/>
                  <a:gd name="T91" fmla="*/ 60 h 152"/>
                  <a:gd name="T92" fmla="*/ 59 w 259"/>
                  <a:gd name="T93" fmla="*/ 60 h 152"/>
                  <a:gd name="T94" fmla="*/ 54 w 259"/>
                  <a:gd name="T95" fmla="*/ 64 h 152"/>
                  <a:gd name="T96" fmla="*/ 90 w 259"/>
                  <a:gd name="T97" fmla="*/ 96 h 152"/>
                  <a:gd name="T98" fmla="*/ 142 w 259"/>
                  <a:gd name="T99" fmla="*/ 93 h 152"/>
                  <a:gd name="T100" fmla="*/ 150 w 259"/>
                  <a:gd name="T101" fmla="*/ 79 h 152"/>
                  <a:gd name="T102" fmla="*/ 127 w 259"/>
                  <a:gd name="T103" fmla="*/ 120 h 152"/>
                  <a:gd name="T104" fmla="*/ 144 w 259"/>
                  <a:gd name="T105" fmla="*/ 110 h 152"/>
                  <a:gd name="T106" fmla="*/ 174 w 259"/>
                  <a:gd name="T107" fmla="*/ 134 h 152"/>
                  <a:gd name="T108" fmla="*/ 207 w 259"/>
                  <a:gd name="T109" fmla="*/ 113 h 152"/>
                  <a:gd name="T110" fmla="*/ 219 w 259"/>
                  <a:gd name="T111" fmla="*/ 106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59" h="152">
                    <a:moveTo>
                      <a:pt x="240" y="107"/>
                    </a:moveTo>
                    <a:cubicBezTo>
                      <a:pt x="240" y="107"/>
                      <a:pt x="239" y="107"/>
                      <a:pt x="239" y="107"/>
                    </a:cubicBezTo>
                    <a:cubicBezTo>
                      <a:pt x="236" y="107"/>
                      <a:pt x="233" y="107"/>
                      <a:pt x="231" y="108"/>
                    </a:cubicBezTo>
                    <a:cubicBezTo>
                      <a:pt x="230" y="108"/>
                      <a:pt x="229" y="107"/>
                      <a:pt x="228" y="107"/>
                    </a:cubicBezTo>
                    <a:cubicBezTo>
                      <a:pt x="228" y="107"/>
                      <a:pt x="227" y="107"/>
                      <a:pt x="227" y="107"/>
                    </a:cubicBezTo>
                    <a:cubicBezTo>
                      <a:pt x="225" y="107"/>
                      <a:pt x="225" y="107"/>
                      <a:pt x="226" y="105"/>
                    </a:cubicBezTo>
                    <a:cubicBezTo>
                      <a:pt x="225" y="105"/>
                      <a:pt x="224" y="105"/>
                      <a:pt x="224" y="105"/>
                    </a:cubicBezTo>
                    <a:cubicBezTo>
                      <a:pt x="224" y="105"/>
                      <a:pt x="224" y="105"/>
                      <a:pt x="224" y="105"/>
                    </a:cubicBezTo>
                    <a:cubicBezTo>
                      <a:pt x="224" y="105"/>
                      <a:pt x="225" y="105"/>
                      <a:pt x="226" y="105"/>
                    </a:cubicBezTo>
                    <a:cubicBezTo>
                      <a:pt x="226" y="103"/>
                      <a:pt x="225" y="101"/>
                      <a:pt x="223" y="101"/>
                    </a:cubicBezTo>
                    <a:cubicBezTo>
                      <a:pt x="223" y="101"/>
                      <a:pt x="223" y="101"/>
                      <a:pt x="223" y="101"/>
                    </a:cubicBezTo>
                    <a:cubicBezTo>
                      <a:pt x="222" y="100"/>
                      <a:pt x="221" y="100"/>
                      <a:pt x="219" y="99"/>
                    </a:cubicBezTo>
                    <a:cubicBezTo>
                      <a:pt x="219" y="98"/>
                      <a:pt x="218" y="96"/>
                      <a:pt x="217" y="95"/>
                    </a:cubicBezTo>
                    <a:cubicBezTo>
                      <a:pt x="217" y="94"/>
                      <a:pt x="216" y="94"/>
                      <a:pt x="216" y="93"/>
                    </a:cubicBezTo>
                    <a:cubicBezTo>
                      <a:pt x="214" y="90"/>
                      <a:pt x="213" y="88"/>
                      <a:pt x="211" y="85"/>
                    </a:cubicBezTo>
                    <a:cubicBezTo>
                      <a:pt x="210" y="82"/>
                      <a:pt x="209" y="80"/>
                      <a:pt x="208" y="78"/>
                    </a:cubicBezTo>
                    <a:cubicBezTo>
                      <a:pt x="208" y="76"/>
                      <a:pt x="207" y="75"/>
                      <a:pt x="207" y="74"/>
                    </a:cubicBezTo>
                    <a:cubicBezTo>
                      <a:pt x="206" y="73"/>
                      <a:pt x="206" y="71"/>
                      <a:pt x="205" y="70"/>
                    </a:cubicBezTo>
                    <a:cubicBezTo>
                      <a:pt x="204" y="68"/>
                      <a:pt x="203" y="66"/>
                      <a:pt x="201" y="64"/>
                    </a:cubicBezTo>
                    <a:cubicBezTo>
                      <a:pt x="199" y="62"/>
                      <a:pt x="197" y="60"/>
                      <a:pt x="195" y="58"/>
                    </a:cubicBezTo>
                    <a:cubicBezTo>
                      <a:pt x="194" y="57"/>
                      <a:pt x="193" y="56"/>
                      <a:pt x="192" y="55"/>
                    </a:cubicBezTo>
                    <a:cubicBezTo>
                      <a:pt x="190" y="54"/>
                      <a:pt x="188" y="53"/>
                      <a:pt x="186" y="53"/>
                    </a:cubicBezTo>
                    <a:cubicBezTo>
                      <a:pt x="184" y="53"/>
                      <a:pt x="182" y="52"/>
                      <a:pt x="179" y="52"/>
                    </a:cubicBezTo>
                    <a:cubicBezTo>
                      <a:pt x="179" y="52"/>
                      <a:pt x="178" y="52"/>
                      <a:pt x="178" y="53"/>
                    </a:cubicBezTo>
                    <a:cubicBezTo>
                      <a:pt x="175" y="53"/>
                      <a:pt x="173" y="54"/>
                      <a:pt x="172" y="58"/>
                    </a:cubicBezTo>
                    <a:cubicBezTo>
                      <a:pt x="172" y="59"/>
                      <a:pt x="172" y="61"/>
                      <a:pt x="172" y="62"/>
                    </a:cubicBezTo>
                    <a:cubicBezTo>
                      <a:pt x="172" y="64"/>
                      <a:pt x="173" y="66"/>
                      <a:pt x="173" y="68"/>
                    </a:cubicBezTo>
                    <a:cubicBezTo>
                      <a:pt x="173" y="69"/>
                      <a:pt x="174" y="70"/>
                      <a:pt x="174" y="71"/>
                    </a:cubicBezTo>
                    <a:cubicBezTo>
                      <a:pt x="175" y="71"/>
                      <a:pt x="175" y="70"/>
                      <a:pt x="175" y="70"/>
                    </a:cubicBezTo>
                    <a:cubicBezTo>
                      <a:pt x="175" y="70"/>
                      <a:pt x="176" y="70"/>
                      <a:pt x="176" y="70"/>
                    </a:cubicBezTo>
                    <a:cubicBezTo>
                      <a:pt x="177" y="70"/>
                      <a:pt x="177" y="70"/>
                      <a:pt x="178" y="70"/>
                    </a:cubicBezTo>
                    <a:cubicBezTo>
                      <a:pt x="177" y="70"/>
                      <a:pt x="177" y="70"/>
                      <a:pt x="176" y="70"/>
                    </a:cubicBezTo>
                    <a:cubicBezTo>
                      <a:pt x="176" y="70"/>
                      <a:pt x="175" y="70"/>
                      <a:pt x="175" y="70"/>
                    </a:cubicBezTo>
                    <a:cubicBezTo>
                      <a:pt x="175" y="70"/>
                      <a:pt x="175" y="71"/>
                      <a:pt x="174" y="71"/>
                    </a:cubicBezTo>
                    <a:cubicBezTo>
                      <a:pt x="175" y="73"/>
                      <a:pt x="176" y="74"/>
                      <a:pt x="176" y="76"/>
                    </a:cubicBezTo>
                    <a:cubicBezTo>
                      <a:pt x="177" y="78"/>
                      <a:pt x="178" y="80"/>
                      <a:pt x="180" y="82"/>
                    </a:cubicBezTo>
                    <a:cubicBezTo>
                      <a:pt x="182" y="83"/>
                      <a:pt x="183" y="85"/>
                      <a:pt x="185" y="86"/>
                    </a:cubicBezTo>
                    <a:cubicBezTo>
                      <a:pt x="185" y="87"/>
                      <a:pt x="186" y="87"/>
                      <a:pt x="186" y="88"/>
                    </a:cubicBezTo>
                    <a:cubicBezTo>
                      <a:pt x="187" y="88"/>
                      <a:pt x="187" y="89"/>
                      <a:pt x="187" y="89"/>
                    </a:cubicBezTo>
                    <a:cubicBezTo>
                      <a:pt x="189" y="91"/>
                      <a:pt x="191" y="93"/>
                      <a:pt x="193" y="94"/>
                    </a:cubicBezTo>
                    <a:cubicBezTo>
                      <a:pt x="194" y="95"/>
                      <a:pt x="194" y="95"/>
                      <a:pt x="195" y="96"/>
                    </a:cubicBezTo>
                    <a:cubicBezTo>
                      <a:pt x="196" y="97"/>
                      <a:pt x="197" y="98"/>
                      <a:pt x="198" y="98"/>
                    </a:cubicBezTo>
                    <a:cubicBezTo>
                      <a:pt x="199" y="98"/>
                      <a:pt x="199" y="98"/>
                      <a:pt x="199" y="98"/>
                    </a:cubicBezTo>
                    <a:cubicBezTo>
                      <a:pt x="202" y="100"/>
                      <a:pt x="205" y="101"/>
                      <a:pt x="207" y="103"/>
                    </a:cubicBezTo>
                    <a:cubicBezTo>
                      <a:pt x="207" y="103"/>
                      <a:pt x="207" y="103"/>
                      <a:pt x="207" y="103"/>
                    </a:cubicBezTo>
                    <a:cubicBezTo>
                      <a:pt x="210" y="104"/>
                      <a:pt x="212" y="105"/>
                      <a:pt x="214" y="106"/>
                    </a:cubicBezTo>
                    <a:cubicBezTo>
                      <a:pt x="215" y="106"/>
                      <a:pt x="216" y="107"/>
                      <a:pt x="217" y="107"/>
                    </a:cubicBezTo>
                    <a:cubicBezTo>
                      <a:pt x="214" y="107"/>
                      <a:pt x="211" y="107"/>
                      <a:pt x="209" y="106"/>
                    </a:cubicBezTo>
                    <a:cubicBezTo>
                      <a:pt x="206" y="106"/>
                      <a:pt x="203" y="106"/>
                      <a:pt x="200" y="105"/>
                    </a:cubicBezTo>
                    <a:cubicBezTo>
                      <a:pt x="199" y="106"/>
                      <a:pt x="198" y="106"/>
                      <a:pt x="197" y="106"/>
                    </a:cubicBezTo>
                    <a:cubicBezTo>
                      <a:pt x="197" y="106"/>
                      <a:pt x="197" y="107"/>
                      <a:pt x="197" y="107"/>
                    </a:cubicBezTo>
                    <a:cubicBezTo>
                      <a:pt x="197" y="107"/>
                      <a:pt x="198" y="108"/>
                      <a:pt x="199" y="108"/>
                    </a:cubicBezTo>
                    <a:cubicBezTo>
                      <a:pt x="198" y="108"/>
                      <a:pt x="197" y="107"/>
                      <a:pt x="197" y="107"/>
                    </a:cubicBezTo>
                    <a:cubicBezTo>
                      <a:pt x="197" y="107"/>
                      <a:pt x="197" y="106"/>
                      <a:pt x="197" y="106"/>
                    </a:cubicBezTo>
                    <a:cubicBezTo>
                      <a:pt x="196" y="106"/>
                      <a:pt x="195" y="105"/>
                      <a:pt x="195" y="105"/>
                    </a:cubicBezTo>
                    <a:cubicBezTo>
                      <a:pt x="192" y="104"/>
                      <a:pt x="190" y="104"/>
                      <a:pt x="188" y="104"/>
                    </a:cubicBezTo>
                    <a:cubicBezTo>
                      <a:pt x="188" y="104"/>
                      <a:pt x="188" y="104"/>
                      <a:pt x="188" y="104"/>
                    </a:cubicBezTo>
                    <a:cubicBezTo>
                      <a:pt x="188" y="104"/>
                      <a:pt x="188" y="104"/>
                      <a:pt x="188" y="104"/>
                    </a:cubicBezTo>
                    <a:cubicBezTo>
                      <a:pt x="188" y="104"/>
                      <a:pt x="188" y="104"/>
                      <a:pt x="188" y="104"/>
                    </a:cubicBezTo>
                    <a:cubicBezTo>
                      <a:pt x="187" y="103"/>
                      <a:pt x="186" y="103"/>
                      <a:pt x="186" y="103"/>
                    </a:cubicBezTo>
                    <a:cubicBezTo>
                      <a:pt x="185" y="103"/>
                      <a:pt x="185" y="103"/>
                      <a:pt x="185" y="103"/>
                    </a:cubicBezTo>
                    <a:cubicBezTo>
                      <a:pt x="183" y="102"/>
                      <a:pt x="182" y="102"/>
                      <a:pt x="181" y="102"/>
                    </a:cubicBezTo>
                    <a:cubicBezTo>
                      <a:pt x="180" y="102"/>
                      <a:pt x="180" y="101"/>
                      <a:pt x="179" y="101"/>
                    </a:cubicBezTo>
                    <a:cubicBezTo>
                      <a:pt x="178" y="100"/>
                      <a:pt x="176" y="99"/>
                      <a:pt x="174" y="98"/>
                    </a:cubicBezTo>
                    <a:cubicBezTo>
                      <a:pt x="173" y="97"/>
                      <a:pt x="172" y="95"/>
                      <a:pt x="171" y="94"/>
                    </a:cubicBezTo>
                    <a:cubicBezTo>
                      <a:pt x="170" y="93"/>
                      <a:pt x="169" y="91"/>
                      <a:pt x="169" y="90"/>
                    </a:cubicBezTo>
                    <a:cubicBezTo>
                      <a:pt x="167" y="88"/>
                      <a:pt x="166" y="86"/>
                      <a:pt x="164" y="84"/>
                    </a:cubicBezTo>
                    <a:cubicBezTo>
                      <a:pt x="164" y="83"/>
                      <a:pt x="163" y="82"/>
                      <a:pt x="163" y="82"/>
                    </a:cubicBezTo>
                    <a:cubicBezTo>
                      <a:pt x="162" y="81"/>
                      <a:pt x="161" y="79"/>
                      <a:pt x="160" y="77"/>
                    </a:cubicBezTo>
                    <a:cubicBezTo>
                      <a:pt x="160" y="76"/>
                      <a:pt x="159" y="75"/>
                      <a:pt x="158" y="74"/>
                    </a:cubicBezTo>
                    <a:cubicBezTo>
                      <a:pt x="157" y="73"/>
                      <a:pt x="156" y="72"/>
                      <a:pt x="155" y="71"/>
                    </a:cubicBezTo>
                    <a:cubicBezTo>
                      <a:pt x="154" y="68"/>
                      <a:pt x="152" y="67"/>
                      <a:pt x="150" y="64"/>
                    </a:cubicBezTo>
                    <a:cubicBezTo>
                      <a:pt x="149" y="63"/>
                      <a:pt x="147" y="62"/>
                      <a:pt x="144" y="62"/>
                    </a:cubicBezTo>
                    <a:cubicBezTo>
                      <a:pt x="142" y="62"/>
                      <a:pt x="139" y="63"/>
                      <a:pt x="137" y="63"/>
                    </a:cubicBezTo>
                    <a:cubicBezTo>
                      <a:pt x="136" y="64"/>
                      <a:pt x="135" y="64"/>
                      <a:pt x="134" y="64"/>
                    </a:cubicBezTo>
                    <a:cubicBezTo>
                      <a:pt x="134" y="65"/>
                      <a:pt x="132" y="65"/>
                      <a:pt x="132" y="66"/>
                    </a:cubicBezTo>
                    <a:cubicBezTo>
                      <a:pt x="131" y="68"/>
                      <a:pt x="131" y="70"/>
                      <a:pt x="132" y="72"/>
                    </a:cubicBezTo>
                    <a:cubicBezTo>
                      <a:pt x="132" y="74"/>
                      <a:pt x="132" y="76"/>
                      <a:pt x="133" y="77"/>
                    </a:cubicBezTo>
                    <a:cubicBezTo>
                      <a:pt x="134" y="78"/>
                      <a:pt x="134" y="79"/>
                      <a:pt x="134" y="80"/>
                    </a:cubicBezTo>
                    <a:cubicBezTo>
                      <a:pt x="134" y="81"/>
                      <a:pt x="135" y="82"/>
                      <a:pt x="135" y="82"/>
                    </a:cubicBezTo>
                    <a:cubicBezTo>
                      <a:pt x="135" y="82"/>
                      <a:pt x="136" y="82"/>
                      <a:pt x="136" y="82"/>
                    </a:cubicBezTo>
                    <a:cubicBezTo>
                      <a:pt x="136" y="82"/>
                      <a:pt x="135" y="82"/>
                      <a:pt x="135" y="82"/>
                    </a:cubicBezTo>
                    <a:cubicBezTo>
                      <a:pt x="137" y="84"/>
                      <a:pt x="138" y="86"/>
                      <a:pt x="140" y="88"/>
                    </a:cubicBezTo>
                    <a:cubicBezTo>
                      <a:pt x="141" y="88"/>
                      <a:pt x="141" y="89"/>
                      <a:pt x="142" y="90"/>
                    </a:cubicBezTo>
                    <a:cubicBezTo>
                      <a:pt x="143" y="91"/>
                      <a:pt x="144" y="91"/>
                      <a:pt x="145" y="92"/>
                    </a:cubicBezTo>
                    <a:cubicBezTo>
                      <a:pt x="145" y="92"/>
                      <a:pt x="144" y="92"/>
                      <a:pt x="144" y="92"/>
                    </a:cubicBezTo>
                    <a:cubicBezTo>
                      <a:pt x="144" y="92"/>
                      <a:pt x="144" y="92"/>
                      <a:pt x="144" y="92"/>
                    </a:cubicBezTo>
                    <a:cubicBezTo>
                      <a:pt x="142" y="91"/>
                      <a:pt x="141" y="91"/>
                      <a:pt x="140" y="90"/>
                    </a:cubicBezTo>
                    <a:cubicBezTo>
                      <a:pt x="138" y="90"/>
                      <a:pt x="137" y="89"/>
                      <a:pt x="135" y="89"/>
                    </a:cubicBezTo>
                    <a:cubicBezTo>
                      <a:pt x="135" y="88"/>
                      <a:pt x="135" y="88"/>
                      <a:pt x="135" y="88"/>
                    </a:cubicBezTo>
                    <a:cubicBezTo>
                      <a:pt x="133" y="87"/>
                      <a:pt x="132" y="87"/>
                      <a:pt x="130" y="86"/>
                    </a:cubicBezTo>
                    <a:cubicBezTo>
                      <a:pt x="130" y="86"/>
                      <a:pt x="129" y="86"/>
                      <a:pt x="129" y="85"/>
                    </a:cubicBezTo>
                    <a:cubicBezTo>
                      <a:pt x="128" y="85"/>
                      <a:pt x="127" y="84"/>
                      <a:pt x="126" y="83"/>
                    </a:cubicBezTo>
                    <a:cubicBezTo>
                      <a:pt x="126" y="82"/>
                      <a:pt x="125" y="82"/>
                      <a:pt x="124" y="81"/>
                    </a:cubicBezTo>
                    <a:cubicBezTo>
                      <a:pt x="123" y="80"/>
                      <a:pt x="122" y="78"/>
                      <a:pt x="122" y="77"/>
                    </a:cubicBezTo>
                    <a:cubicBezTo>
                      <a:pt x="120" y="74"/>
                      <a:pt x="119" y="72"/>
                      <a:pt x="118" y="69"/>
                    </a:cubicBezTo>
                    <a:cubicBezTo>
                      <a:pt x="117" y="67"/>
                      <a:pt x="116" y="65"/>
                      <a:pt x="115" y="63"/>
                    </a:cubicBezTo>
                    <a:cubicBezTo>
                      <a:pt x="114" y="62"/>
                      <a:pt x="113" y="60"/>
                      <a:pt x="113" y="59"/>
                    </a:cubicBezTo>
                    <a:cubicBezTo>
                      <a:pt x="113" y="58"/>
                      <a:pt x="112" y="58"/>
                      <a:pt x="112" y="58"/>
                    </a:cubicBezTo>
                    <a:cubicBezTo>
                      <a:pt x="112" y="57"/>
                      <a:pt x="111" y="56"/>
                      <a:pt x="111" y="55"/>
                    </a:cubicBezTo>
                    <a:cubicBezTo>
                      <a:pt x="110" y="55"/>
                      <a:pt x="110" y="55"/>
                      <a:pt x="110" y="55"/>
                    </a:cubicBezTo>
                    <a:cubicBezTo>
                      <a:pt x="109" y="52"/>
                      <a:pt x="106" y="48"/>
                      <a:pt x="102" y="50"/>
                    </a:cubicBezTo>
                    <a:cubicBezTo>
                      <a:pt x="101" y="50"/>
                      <a:pt x="99" y="50"/>
                      <a:pt x="98" y="52"/>
                    </a:cubicBezTo>
                    <a:cubicBezTo>
                      <a:pt x="97" y="53"/>
                      <a:pt x="95" y="55"/>
                      <a:pt x="95" y="57"/>
                    </a:cubicBezTo>
                    <a:cubicBezTo>
                      <a:pt x="95" y="58"/>
                      <a:pt x="96" y="60"/>
                      <a:pt x="96" y="61"/>
                    </a:cubicBezTo>
                    <a:cubicBezTo>
                      <a:pt x="96" y="62"/>
                      <a:pt x="96" y="63"/>
                      <a:pt x="96" y="64"/>
                    </a:cubicBezTo>
                    <a:cubicBezTo>
                      <a:pt x="96" y="64"/>
                      <a:pt x="96" y="65"/>
                      <a:pt x="96" y="66"/>
                    </a:cubicBezTo>
                    <a:cubicBezTo>
                      <a:pt x="96" y="68"/>
                      <a:pt x="96" y="69"/>
                      <a:pt x="97" y="71"/>
                    </a:cubicBezTo>
                    <a:cubicBezTo>
                      <a:pt x="97" y="72"/>
                      <a:pt x="96" y="71"/>
                      <a:pt x="96" y="71"/>
                    </a:cubicBezTo>
                    <a:cubicBezTo>
                      <a:pt x="95" y="71"/>
                      <a:pt x="94" y="70"/>
                      <a:pt x="93" y="70"/>
                    </a:cubicBezTo>
                    <a:cubicBezTo>
                      <a:pt x="93" y="70"/>
                      <a:pt x="93" y="70"/>
                      <a:pt x="93" y="70"/>
                    </a:cubicBezTo>
                    <a:cubicBezTo>
                      <a:pt x="91" y="69"/>
                      <a:pt x="89" y="68"/>
                      <a:pt x="88" y="67"/>
                    </a:cubicBezTo>
                    <a:cubicBezTo>
                      <a:pt x="87" y="67"/>
                      <a:pt x="87" y="67"/>
                      <a:pt x="87" y="67"/>
                    </a:cubicBezTo>
                    <a:cubicBezTo>
                      <a:pt x="87" y="67"/>
                      <a:pt x="87" y="67"/>
                      <a:pt x="87" y="67"/>
                    </a:cubicBezTo>
                    <a:cubicBezTo>
                      <a:pt x="86" y="66"/>
                      <a:pt x="85" y="66"/>
                      <a:pt x="85" y="65"/>
                    </a:cubicBezTo>
                    <a:cubicBezTo>
                      <a:pt x="84" y="65"/>
                      <a:pt x="84" y="65"/>
                      <a:pt x="84" y="64"/>
                    </a:cubicBezTo>
                    <a:cubicBezTo>
                      <a:pt x="85" y="63"/>
                      <a:pt x="84" y="62"/>
                      <a:pt x="83" y="60"/>
                    </a:cubicBezTo>
                    <a:cubicBezTo>
                      <a:pt x="81" y="56"/>
                      <a:pt x="79" y="51"/>
                      <a:pt x="77" y="46"/>
                    </a:cubicBezTo>
                    <a:cubicBezTo>
                      <a:pt x="77" y="44"/>
                      <a:pt x="77" y="43"/>
                      <a:pt x="77" y="41"/>
                    </a:cubicBezTo>
                    <a:cubicBezTo>
                      <a:pt x="77" y="38"/>
                      <a:pt x="76" y="35"/>
                      <a:pt x="74" y="32"/>
                    </a:cubicBezTo>
                    <a:cubicBezTo>
                      <a:pt x="73" y="30"/>
                      <a:pt x="71" y="28"/>
                      <a:pt x="70" y="26"/>
                    </a:cubicBezTo>
                    <a:cubicBezTo>
                      <a:pt x="67" y="23"/>
                      <a:pt x="62" y="23"/>
                      <a:pt x="59" y="25"/>
                    </a:cubicBezTo>
                    <a:cubicBezTo>
                      <a:pt x="58" y="25"/>
                      <a:pt x="58" y="25"/>
                      <a:pt x="57" y="26"/>
                    </a:cubicBezTo>
                    <a:cubicBezTo>
                      <a:pt x="55" y="26"/>
                      <a:pt x="54" y="29"/>
                      <a:pt x="55" y="31"/>
                    </a:cubicBezTo>
                    <a:cubicBezTo>
                      <a:pt x="56" y="33"/>
                      <a:pt x="57" y="35"/>
                      <a:pt x="58" y="38"/>
                    </a:cubicBezTo>
                    <a:cubicBezTo>
                      <a:pt x="58" y="38"/>
                      <a:pt x="58" y="39"/>
                      <a:pt x="58" y="39"/>
                    </a:cubicBezTo>
                    <a:cubicBezTo>
                      <a:pt x="58" y="41"/>
                      <a:pt x="59" y="43"/>
                      <a:pt x="61" y="44"/>
                    </a:cubicBezTo>
                    <a:cubicBezTo>
                      <a:pt x="62" y="46"/>
                      <a:pt x="62" y="47"/>
                      <a:pt x="64" y="48"/>
                    </a:cubicBezTo>
                    <a:cubicBezTo>
                      <a:pt x="65" y="49"/>
                      <a:pt x="66" y="49"/>
                      <a:pt x="67" y="50"/>
                    </a:cubicBezTo>
                    <a:cubicBezTo>
                      <a:pt x="68" y="51"/>
                      <a:pt x="69" y="51"/>
                      <a:pt x="69" y="52"/>
                    </a:cubicBezTo>
                    <a:cubicBezTo>
                      <a:pt x="70" y="53"/>
                      <a:pt x="72" y="55"/>
                      <a:pt x="73" y="57"/>
                    </a:cubicBezTo>
                    <a:cubicBezTo>
                      <a:pt x="74" y="57"/>
                      <a:pt x="75" y="59"/>
                      <a:pt x="77" y="59"/>
                    </a:cubicBezTo>
                    <a:cubicBezTo>
                      <a:pt x="77" y="59"/>
                      <a:pt x="77" y="61"/>
                      <a:pt x="78" y="61"/>
                    </a:cubicBezTo>
                    <a:cubicBezTo>
                      <a:pt x="77" y="61"/>
                      <a:pt x="77" y="61"/>
                      <a:pt x="77" y="61"/>
                    </a:cubicBezTo>
                    <a:cubicBezTo>
                      <a:pt x="74" y="59"/>
                      <a:pt x="71" y="57"/>
                      <a:pt x="68" y="56"/>
                    </a:cubicBezTo>
                    <a:cubicBezTo>
                      <a:pt x="67" y="55"/>
                      <a:pt x="65" y="54"/>
                      <a:pt x="64" y="53"/>
                    </a:cubicBezTo>
                    <a:cubicBezTo>
                      <a:pt x="62" y="51"/>
                      <a:pt x="60" y="50"/>
                      <a:pt x="58" y="48"/>
                    </a:cubicBezTo>
                    <a:cubicBezTo>
                      <a:pt x="57" y="47"/>
                      <a:pt x="56" y="46"/>
                      <a:pt x="55" y="45"/>
                    </a:cubicBezTo>
                    <a:cubicBezTo>
                      <a:pt x="53" y="45"/>
                      <a:pt x="52" y="44"/>
                      <a:pt x="51" y="43"/>
                    </a:cubicBezTo>
                    <a:cubicBezTo>
                      <a:pt x="49" y="41"/>
                      <a:pt x="47" y="39"/>
                      <a:pt x="45" y="38"/>
                    </a:cubicBezTo>
                    <a:cubicBezTo>
                      <a:pt x="43" y="37"/>
                      <a:pt x="42" y="35"/>
                      <a:pt x="40" y="34"/>
                    </a:cubicBezTo>
                    <a:cubicBezTo>
                      <a:pt x="39" y="34"/>
                      <a:pt x="39" y="33"/>
                      <a:pt x="38" y="32"/>
                    </a:cubicBezTo>
                    <a:cubicBezTo>
                      <a:pt x="38" y="32"/>
                      <a:pt x="38" y="32"/>
                      <a:pt x="38" y="32"/>
                    </a:cubicBezTo>
                    <a:cubicBezTo>
                      <a:pt x="37" y="32"/>
                      <a:pt x="37" y="32"/>
                      <a:pt x="37" y="32"/>
                    </a:cubicBezTo>
                    <a:cubicBezTo>
                      <a:pt x="37" y="32"/>
                      <a:pt x="37" y="32"/>
                      <a:pt x="37" y="31"/>
                    </a:cubicBezTo>
                    <a:cubicBezTo>
                      <a:pt x="37" y="31"/>
                      <a:pt x="37" y="31"/>
                      <a:pt x="36" y="31"/>
                    </a:cubicBezTo>
                    <a:cubicBezTo>
                      <a:pt x="36" y="30"/>
                      <a:pt x="36" y="30"/>
                      <a:pt x="35" y="29"/>
                    </a:cubicBezTo>
                    <a:cubicBezTo>
                      <a:pt x="34" y="28"/>
                      <a:pt x="33" y="26"/>
                      <a:pt x="32" y="24"/>
                    </a:cubicBezTo>
                    <a:cubicBezTo>
                      <a:pt x="32" y="24"/>
                      <a:pt x="33" y="24"/>
                      <a:pt x="33" y="24"/>
                    </a:cubicBezTo>
                    <a:cubicBezTo>
                      <a:pt x="33" y="24"/>
                      <a:pt x="33" y="23"/>
                      <a:pt x="33" y="23"/>
                    </a:cubicBezTo>
                    <a:cubicBezTo>
                      <a:pt x="33" y="23"/>
                      <a:pt x="34" y="23"/>
                      <a:pt x="34" y="23"/>
                    </a:cubicBezTo>
                    <a:cubicBezTo>
                      <a:pt x="33" y="22"/>
                      <a:pt x="33" y="21"/>
                      <a:pt x="33" y="20"/>
                    </a:cubicBezTo>
                    <a:cubicBezTo>
                      <a:pt x="33" y="19"/>
                      <a:pt x="32" y="17"/>
                      <a:pt x="31" y="16"/>
                    </a:cubicBezTo>
                    <a:cubicBezTo>
                      <a:pt x="30" y="13"/>
                      <a:pt x="29" y="12"/>
                      <a:pt x="27" y="10"/>
                    </a:cubicBezTo>
                    <a:cubicBezTo>
                      <a:pt x="25" y="9"/>
                      <a:pt x="24" y="8"/>
                      <a:pt x="23" y="7"/>
                    </a:cubicBezTo>
                    <a:cubicBezTo>
                      <a:pt x="21" y="6"/>
                      <a:pt x="20" y="5"/>
                      <a:pt x="18" y="4"/>
                    </a:cubicBezTo>
                    <a:cubicBezTo>
                      <a:pt x="14" y="2"/>
                      <a:pt x="10" y="0"/>
                      <a:pt x="6" y="0"/>
                    </a:cubicBezTo>
                    <a:cubicBezTo>
                      <a:pt x="4" y="0"/>
                      <a:pt x="2" y="1"/>
                      <a:pt x="1" y="3"/>
                    </a:cubicBezTo>
                    <a:cubicBezTo>
                      <a:pt x="1" y="4"/>
                      <a:pt x="0" y="5"/>
                      <a:pt x="1" y="7"/>
                    </a:cubicBezTo>
                    <a:cubicBezTo>
                      <a:pt x="0" y="8"/>
                      <a:pt x="1" y="9"/>
                      <a:pt x="2" y="10"/>
                    </a:cubicBezTo>
                    <a:cubicBezTo>
                      <a:pt x="3" y="11"/>
                      <a:pt x="3" y="13"/>
                      <a:pt x="4" y="14"/>
                    </a:cubicBezTo>
                    <a:cubicBezTo>
                      <a:pt x="7" y="16"/>
                      <a:pt x="9" y="18"/>
                      <a:pt x="11" y="20"/>
                    </a:cubicBezTo>
                    <a:cubicBezTo>
                      <a:pt x="14" y="23"/>
                      <a:pt x="18" y="25"/>
                      <a:pt x="22" y="26"/>
                    </a:cubicBezTo>
                    <a:cubicBezTo>
                      <a:pt x="22" y="27"/>
                      <a:pt x="23" y="27"/>
                      <a:pt x="24" y="28"/>
                    </a:cubicBezTo>
                    <a:cubicBezTo>
                      <a:pt x="26" y="29"/>
                      <a:pt x="29" y="31"/>
                      <a:pt x="31" y="33"/>
                    </a:cubicBezTo>
                    <a:cubicBezTo>
                      <a:pt x="31" y="33"/>
                      <a:pt x="32" y="33"/>
                      <a:pt x="32" y="33"/>
                    </a:cubicBezTo>
                    <a:cubicBezTo>
                      <a:pt x="32" y="33"/>
                      <a:pt x="32" y="33"/>
                      <a:pt x="32" y="33"/>
                    </a:cubicBezTo>
                    <a:cubicBezTo>
                      <a:pt x="32" y="33"/>
                      <a:pt x="31" y="33"/>
                      <a:pt x="31" y="33"/>
                    </a:cubicBezTo>
                    <a:cubicBezTo>
                      <a:pt x="33" y="35"/>
                      <a:pt x="35" y="36"/>
                      <a:pt x="36" y="38"/>
                    </a:cubicBezTo>
                    <a:cubicBezTo>
                      <a:pt x="37" y="38"/>
                      <a:pt x="38" y="39"/>
                      <a:pt x="39" y="39"/>
                    </a:cubicBezTo>
                    <a:cubicBezTo>
                      <a:pt x="42" y="42"/>
                      <a:pt x="46" y="45"/>
                      <a:pt x="50" y="48"/>
                    </a:cubicBezTo>
                    <a:cubicBezTo>
                      <a:pt x="52" y="50"/>
                      <a:pt x="55" y="52"/>
                      <a:pt x="56" y="54"/>
                    </a:cubicBezTo>
                    <a:cubicBezTo>
                      <a:pt x="54" y="53"/>
                      <a:pt x="50" y="53"/>
                      <a:pt x="47" y="53"/>
                    </a:cubicBezTo>
                    <a:cubicBezTo>
                      <a:pt x="44" y="52"/>
                      <a:pt x="42" y="52"/>
                      <a:pt x="39" y="52"/>
                    </a:cubicBezTo>
                    <a:cubicBezTo>
                      <a:pt x="38" y="52"/>
                      <a:pt x="37" y="52"/>
                      <a:pt x="36" y="52"/>
                    </a:cubicBezTo>
                    <a:cubicBezTo>
                      <a:pt x="36" y="52"/>
                      <a:pt x="35" y="52"/>
                      <a:pt x="35" y="53"/>
                    </a:cubicBezTo>
                    <a:cubicBezTo>
                      <a:pt x="35" y="53"/>
                      <a:pt x="35" y="53"/>
                      <a:pt x="35" y="53"/>
                    </a:cubicBezTo>
                    <a:cubicBezTo>
                      <a:pt x="34" y="53"/>
                      <a:pt x="32" y="54"/>
                      <a:pt x="30" y="55"/>
                    </a:cubicBezTo>
                    <a:cubicBezTo>
                      <a:pt x="30" y="55"/>
                      <a:pt x="29" y="56"/>
                      <a:pt x="29" y="57"/>
                    </a:cubicBezTo>
                    <a:cubicBezTo>
                      <a:pt x="26" y="60"/>
                      <a:pt x="27" y="64"/>
                      <a:pt x="31" y="66"/>
                    </a:cubicBezTo>
                    <a:cubicBezTo>
                      <a:pt x="32" y="66"/>
                      <a:pt x="33" y="67"/>
                      <a:pt x="34" y="67"/>
                    </a:cubicBezTo>
                    <a:cubicBezTo>
                      <a:pt x="36" y="68"/>
                      <a:pt x="39" y="68"/>
                      <a:pt x="41" y="68"/>
                    </a:cubicBezTo>
                    <a:cubicBezTo>
                      <a:pt x="41" y="68"/>
                      <a:pt x="41" y="67"/>
                      <a:pt x="41" y="67"/>
                    </a:cubicBezTo>
                    <a:cubicBezTo>
                      <a:pt x="41" y="66"/>
                      <a:pt x="41" y="66"/>
                      <a:pt x="42" y="66"/>
                    </a:cubicBezTo>
                    <a:cubicBezTo>
                      <a:pt x="41" y="66"/>
                      <a:pt x="41" y="66"/>
                      <a:pt x="41" y="67"/>
                    </a:cubicBezTo>
                    <a:cubicBezTo>
                      <a:pt x="41" y="67"/>
                      <a:pt x="41" y="68"/>
                      <a:pt x="41" y="68"/>
                    </a:cubicBezTo>
                    <a:cubicBezTo>
                      <a:pt x="42" y="68"/>
                      <a:pt x="43" y="68"/>
                      <a:pt x="44" y="69"/>
                    </a:cubicBezTo>
                    <a:cubicBezTo>
                      <a:pt x="47" y="69"/>
                      <a:pt x="49" y="69"/>
                      <a:pt x="52" y="70"/>
                    </a:cubicBezTo>
                    <a:cubicBezTo>
                      <a:pt x="53" y="70"/>
                      <a:pt x="55" y="70"/>
                      <a:pt x="56" y="70"/>
                    </a:cubicBezTo>
                    <a:cubicBezTo>
                      <a:pt x="56" y="70"/>
                      <a:pt x="57" y="70"/>
                      <a:pt x="58" y="70"/>
                    </a:cubicBezTo>
                    <a:cubicBezTo>
                      <a:pt x="61" y="70"/>
                      <a:pt x="64" y="70"/>
                      <a:pt x="67" y="69"/>
                    </a:cubicBezTo>
                    <a:cubicBezTo>
                      <a:pt x="68" y="69"/>
                      <a:pt x="69" y="69"/>
                      <a:pt x="69" y="69"/>
                    </a:cubicBezTo>
                    <a:cubicBezTo>
                      <a:pt x="70" y="69"/>
                      <a:pt x="70" y="68"/>
                      <a:pt x="71" y="68"/>
                    </a:cubicBezTo>
                    <a:cubicBezTo>
                      <a:pt x="73" y="68"/>
                      <a:pt x="74" y="68"/>
                      <a:pt x="75" y="68"/>
                    </a:cubicBezTo>
                    <a:cubicBezTo>
                      <a:pt x="76" y="68"/>
                      <a:pt x="77" y="68"/>
                      <a:pt x="78" y="68"/>
                    </a:cubicBezTo>
                    <a:cubicBezTo>
                      <a:pt x="79" y="68"/>
                      <a:pt x="80" y="69"/>
                      <a:pt x="81" y="69"/>
                    </a:cubicBezTo>
                    <a:cubicBezTo>
                      <a:pt x="82" y="70"/>
                      <a:pt x="83" y="70"/>
                      <a:pt x="84" y="71"/>
                    </a:cubicBezTo>
                    <a:cubicBezTo>
                      <a:pt x="84" y="71"/>
                      <a:pt x="85" y="71"/>
                      <a:pt x="85" y="71"/>
                    </a:cubicBezTo>
                    <a:cubicBezTo>
                      <a:pt x="87" y="72"/>
                      <a:pt x="89" y="73"/>
                      <a:pt x="91" y="75"/>
                    </a:cubicBezTo>
                    <a:cubicBezTo>
                      <a:pt x="92" y="75"/>
                      <a:pt x="92" y="75"/>
                      <a:pt x="92" y="75"/>
                    </a:cubicBezTo>
                    <a:cubicBezTo>
                      <a:pt x="94" y="76"/>
                      <a:pt x="95" y="77"/>
                      <a:pt x="96" y="78"/>
                    </a:cubicBezTo>
                    <a:cubicBezTo>
                      <a:pt x="98" y="78"/>
                      <a:pt x="99" y="79"/>
                      <a:pt x="100" y="80"/>
                    </a:cubicBezTo>
                    <a:cubicBezTo>
                      <a:pt x="100" y="80"/>
                      <a:pt x="100" y="81"/>
                      <a:pt x="100" y="81"/>
                    </a:cubicBezTo>
                    <a:cubicBezTo>
                      <a:pt x="98" y="81"/>
                      <a:pt x="96" y="81"/>
                      <a:pt x="94" y="81"/>
                    </a:cubicBezTo>
                    <a:cubicBezTo>
                      <a:pt x="92" y="81"/>
                      <a:pt x="90" y="81"/>
                      <a:pt x="88" y="82"/>
                    </a:cubicBezTo>
                    <a:cubicBezTo>
                      <a:pt x="85" y="82"/>
                      <a:pt x="82" y="82"/>
                      <a:pt x="79" y="82"/>
                    </a:cubicBezTo>
                    <a:cubicBezTo>
                      <a:pt x="78" y="83"/>
                      <a:pt x="78" y="83"/>
                      <a:pt x="77" y="83"/>
                    </a:cubicBezTo>
                    <a:cubicBezTo>
                      <a:pt x="76" y="83"/>
                      <a:pt x="76" y="84"/>
                      <a:pt x="75" y="84"/>
                    </a:cubicBezTo>
                    <a:cubicBezTo>
                      <a:pt x="72" y="85"/>
                      <a:pt x="70" y="86"/>
                      <a:pt x="68" y="88"/>
                    </a:cubicBezTo>
                    <a:cubicBezTo>
                      <a:pt x="67" y="90"/>
                      <a:pt x="67" y="91"/>
                      <a:pt x="67" y="92"/>
                    </a:cubicBezTo>
                    <a:cubicBezTo>
                      <a:pt x="67" y="93"/>
                      <a:pt x="66" y="94"/>
                      <a:pt x="67" y="95"/>
                    </a:cubicBezTo>
                    <a:cubicBezTo>
                      <a:pt x="68" y="96"/>
                      <a:pt x="69" y="98"/>
                      <a:pt x="69" y="99"/>
                    </a:cubicBezTo>
                    <a:cubicBezTo>
                      <a:pt x="71" y="100"/>
                      <a:pt x="72" y="101"/>
                      <a:pt x="74" y="102"/>
                    </a:cubicBezTo>
                    <a:cubicBezTo>
                      <a:pt x="74" y="102"/>
                      <a:pt x="75" y="102"/>
                      <a:pt x="76" y="102"/>
                    </a:cubicBezTo>
                    <a:cubicBezTo>
                      <a:pt x="76" y="102"/>
                      <a:pt x="76" y="102"/>
                      <a:pt x="77" y="102"/>
                    </a:cubicBezTo>
                    <a:cubicBezTo>
                      <a:pt x="80" y="103"/>
                      <a:pt x="84" y="104"/>
                      <a:pt x="87" y="102"/>
                    </a:cubicBezTo>
                    <a:cubicBezTo>
                      <a:pt x="88" y="101"/>
                      <a:pt x="88" y="100"/>
                      <a:pt x="89" y="100"/>
                    </a:cubicBezTo>
                    <a:cubicBezTo>
                      <a:pt x="89" y="99"/>
                      <a:pt x="90" y="99"/>
                      <a:pt x="90" y="99"/>
                    </a:cubicBezTo>
                    <a:cubicBezTo>
                      <a:pt x="93" y="99"/>
                      <a:pt x="96" y="98"/>
                      <a:pt x="99" y="96"/>
                    </a:cubicBezTo>
                    <a:cubicBezTo>
                      <a:pt x="100" y="95"/>
                      <a:pt x="102" y="95"/>
                      <a:pt x="103" y="94"/>
                    </a:cubicBezTo>
                    <a:cubicBezTo>
                      <a:pt x="104" y="93"/>
                      <a:pt x="106" y="93"/>
                      <a:pt x="107" y="92"/>
                    </a:cubicBezTo>
                    <a:cubicBezTo>
                      <a:pt x="108" y="91"/>
                      <a:pt x="109" y="90"/>
                      <a:pt x="111" y="90"/>
                    </a:cubicBezTo>
                    <a:cubicBezTo>
                      <a:pt x="112" y="90"/>
                      <a:pt x="113" y="90"/>
                      <a:pt x="114" y="89"/>
                    </a:cubicBezTo>
                    <a:cubicBezTo>
                      <a:pt x="116" y="89"/>
                      <a:pt x="117" y="89"/>
                      <a:pt x="118" y="89"/>
                    </a:cubicBezTo>
                    <a:cubicBezTo>
                      <a:pt x="118" y="89"/>
                      <a:pt x="119" y="89"/>
                      <a:pt x="119" y="89"/>
                    </a:cubicBezTo>
                    <a:cubicBezTo>
                      <a:pt x="120" y="89"/>
                      <a:pt x="121" y="90"/>
                      <a:pt x="122" y="90"/>
                    </a:cubicBezTo>
                    <a:cubicBezTo>
                      <a:pt x="124" y="89"/>
                      <a:pt x="125" y="90"/>
                      <a:pt x="126" y="91"/>
                    </a:cubicBezTo>
                    <a:cubicBezTo>
                      <a:pt x="127" y="91"/>
                      <a:pt x="128" y="91"/>
                      <a:pt x="128" y="91"/>
                    </a:cubicBezTo>
                    <a:cubicBezTo>
                      <a:pt x="129" y="92"/>
                      <a:pt x="131" y="92"/>
                      <a:pt x="132" y="93"/>
                    </a:cubicBezTo>
                    <a:cubicBezTo>
                      <a:pt x="132" y="92"/>
                      <a:pt x="132" y="92"/>
                      <a:pt x="132" y="92"/>
                    </a:cubicBezTo>
                    <a:cubicBezTo>
                      <a:pt x="132" y="92"/>
                      <a:pt x="132" y="92"/>
                      <a:pt x="132" y="93"/>
                    </a:cubicBezTo>
                    <a:cubicBezTo>
                      <a:pt x="132" y="93"/>
                      <a:pt x="132" y="93"/>
                      <a:pt x="132" y="93"/>
                    </a:cubicBezTo>
                    <a:cubicBezTo>
                      <a:pt x="132" y="93"/>
                      <a:pt x="133" y="93"/>
                      <a:pt x="133" y="93"/>
                    </a:cubicBezTo>
                    <a:cubicBezTo>
                      <a:pt x="134" y="93"/>
                      <a:pt x="135" y="94"/>
                      <a:pt x="136" y="95"/>
                    </a:cubicBezTo>
                    <a:cubicBezTo>
                      <a:pt x="138" y="95"/>
                      <a:pt x="140" y="96"/>
                      <a:pt x="142" y="97"/>
                    </a:cubicBezTo>
                    <a:cubicBezTo>
                      <a:pt x="145" y="99"/>
                      <a:pt x="149" y="100"/>
                      <a:pt x="153" y="102"/>
                    </a:cubicBezTo>
                    <a:cubicBezTo>
                      <a:pt x="155" y="102"/>
                      <a:pt x="157" y="103"/>
                      <a:pt x="158" y="104"/>
                    </a:cubicBezTo>
                    <a:cubicBezTo>
                      <a:pt x="159" y="104"/>
                      <a:pt x="159" y="104"/>
                      <a:pt x="159" y="104"/>
                    </a:cubicBezTo>
                    <a:cubicBezTo>
                      <a:pt x="158" y="105"/>
                      <a:pt x="158" y="105"/>
                      <a:pt x="157" y="105"/>
                    </a:cubicBezTo>
                    <a:cubicBezTo>
                      <a:pt x="157" y="105"/>
                      <a:pt x="157" y="105"/>
                      <a:pt x="157" y="105"/>
                    </a:cubicBezTo>
                    <a:cubicBezTo>
                      <a:pt x="154" y="106"/>
                      <a:pt x="151" y="105"/>
                      <a:pt x="147" y="105"/>
                    </a:cubicBezTo>
                    <a:cubicBezTo>
                      <a:pt x="144" y="105"/>
                      <a:pt x="141" y="105"/>
                      <a:pt x="137" y="105"/>
                    </a:cubicBezTo>
                    <a:cubicBezTo>
                      <a:pt x="135" y="105"/>
                      <a:pt x="134" y="105"/>
                      <a:pt x="132" y="106"/>
                    </a:cubicBezTo>
                    <a:cubicBezTo>
                      <a:pt x="130" y="106"/>
                      <a:pt x="128" y="106"/>
                      <a:pt x="126" y="107"/>
                    </a:cubicBezTo>
                    <a:cubicBezTo>
                      <a:pt x="122" y="108"/>
                      <a:pt x="119" y="109"/>
                      <a:pt x="115" y="110"/>
                    </a:cubicBezTo>
                    <a:cubicBezTo>
                      <a:pt x="114" y="110"/>
                      <a:pt x="114" y="111"/>
                      <a:pt x="113" y="112"/>
                    </a:cubicBezTo>
                    <a:cubicBezTo>
                      <a:pt x="113" y="112"/>
                      <a:pt x="112" y="113"/>
                      <a:pt x="112" y="113"/>
                    </a:cubicBezTo>
                    <a:cubicBezTo>
                      <a:pt x="110" y="113"/>
                      <a:pt x="109" y="117"/>
                      <a:pt x="110" y="119"/>
                    </a:cubicBezTo>
                    <a:cubicBezTo>
                      <a:pt x="110" y="120"/>
                      <a:pt x="111" y="121"/>
                      <a:pt x="111" y="122"/>
                    </a:cubicBezTo>
                    <a:cubicBezTo>
                      <a:pt x="112" y="122"/>
                      <a:pt x="113" y="123"/>
                      <a:pt x="113" y="123"/>
                    </a:cubicBezTo>
                    <a:cubicBezTo>
                      <a:pt x="114" y="124"/>
                      <a:pt x="115" y="125"/>
                      <a:pt x="116" y="126"/>
                    </a:cubicBezTo>
                    <a:cubicBezTo>
                      <a:pt x="117" y="127"/>
                      <a:pt x="118" y="127"/>
                      <a:pt x="119" y="127"/>
                    </a:cubicBezTo>
                    <a:cubicBezTo>
                      <a:pt x="121" y="128"/>
                      <a:pt x="122" y="130"/>
                      <a:pt x="124" y="130"/>
                    </a:cubicBezTo>
                    <a:cubicBezTo>
                      <a:pt x="126" y="131"/>
                      <a:pt x="128" y="131"/>
                      <a:pt x="130" y="131"/>
                    </a:cubicBezTo>
                    <a:cubicBezTo>
                      <a:pt x="131" y="130"/>
                      <a:pt x="132" y="130"/>
                      <a:pt x="133" y="130"/>
                    </a:cubicBezTo>
                    <a:cubicBezTo>
                      <a:pt x="134" y="130"/>
                      <a:pt x="134" y="130"/>
                      <a:pt x="135" y="130"/>
                    </a:cubicBezTo>
                    <a:cubicBezTo>
                      <a:pt x="137" y="129"/>
                      <a:pt x="140" y="129"/>
                      <a:pt x="142" y="127"/>
                    </a:cubicBezTo>
                    <a:cubicBezTo>
                      <a:pt x="146" y="125"/>
                      <a:pt x="150" y="124"/>
                      <a:pt x="153" y="120"/>
                    </a:cubicBezTo>
                    <a:cubicBezTo>
                      <a:pt x="153" y="120"/>
                      <a:pt x="153" y="120"/>
                      <a:pt x="154" y="120"/>
                    </a:cubicBezTo>
                    <a:cubicBezTo>
                      <a:pt x="154" y="120"/>
                      <a:pt x="154" y="120"/>
                      <a:pt x="154" y="120"/>
                    </a:cubicBezTo>
                    <a:cubicBezTo>
                      <a:pt x="156" y="118"/>
                      <a:pt x="157" y="117"/>
                      <a:pt x="159" y="116"/>
                    </a:cubicBezTo>
                    <a:cubicBezTo>
                      <a:pt x="160" y="114"/>
                      <a:pt x="161" y="113"/>
                      <a:pt x="163" y="112"/>
                    </a:cubicBezTo>
                    <a:cubicBezTo>
                      <a:pt x="164" y="111"/>
                      <a:pt x="166" y="110"/>
                      <a:pt x="167" y="109"/>
                    </a:cubicBezTo>
                    <a:cubicBezTo>
                      <a:pt x="168" y="109"/>
                      <a:pt x="169" y="109"/>
                      <a:pt x="169" y="109"/>
                    </a:cubicBezTo>
                    <a:cubicBezTo>
                      <a:pt x="170" y="107"/>
                      <a:pt x="172" y="108"/>
                      <a:pt x="173" y="108"/>
                    </a:cubicBezTo>
                    <a:cubicBezTo>
                      <a:pt x="174" y="109"/>
                      <a:pt x="175" y="109"/>
                      <a:pt x="176" y="109"/>
                    </a:cubicBezTo>
                    <a:cubicBezTo>
                      <a:pt x="176" y="109"/>
                      <a:pt x="176" y="109"/>
                      <a:pt x="176" y="109"/>
                    </a:cubicBezTo>
                    <a:cubicBezTo>
                      <a:pt x="178" y="109"/>
                      <a:pt x="180" y="110"/>
                      <a:pt x="182" y="110"/>
                    </a:cubicBezTo>
                    <a:cubicBezTo>
                      <a:pt x="183" y="110"/>
                      <a:pt x="183" y="110"/>
                      <a:pt x="183" y="110"/>
                    </a:cubicBezTo>
                    <a:cubicBezTo>
                      <a:pt x="185" y="111"/>
                      <a:pt x="188" y="112"/>
                      <a:pt x="190" y="112"/>
                    </a:cubicBezTo>
                    <a:cubicBezTo>
                      <a:pt x="192" y="112"/>
                      <a:pt x="193" y="113"/>
                      <a:pt x="194" y="112"/>
                    </a:cubicBezTo>
                    <a:cubicBezTo>
                      <a:pt x="197" y="113"/>
                      <a:pt x="199" y="113"/>
                      <a:pt x="201" y="113"/>
                    </a:cubicBezTo>
                    <a:cubicBezTo>
                      <a:pt x="202" y="113"/>
                      <a:pt x="204" y="113"/>
                      <a:pt x="205" y="113"/>
                    </a:cubicBezTo>
                    <a:cubicBezTo>
                      <a:pt x="205" y="113"/>
                      <a:pt x="205" y="113"/>
                      <a:pt x="205" y="114"/>
                    </a:cubicBezTo>
                    <a:cubicBezTo>
                      <a:pt x="205" y="114"/>
                      <a:pt x="204" y="114"/>
                      <a:pt x="204" y="114"/>
                    </a:cubicBezTo>
                    <a:cubicBezTo>
                      <a:pt x="204" y="114"/>
                      <a:pt x="204" y="114"/>
                      <a:pt x="203" y="115"/>
                    </a:cubicBezTo>
                    <a:cubicBezTo>
                      <a:pt x="203" y="115"/>
                      <a:pt x="203" y="115"/>
                      <a:pt x="203" y="115"/>
                    </a:cubicBezTo>
                    <a:cubicBezTo>
                      <a:pt x="204" y="115"/>
                      <a:pt x="204" y="115"/>
                      <a:pt x="204" y="115"/>
                    </a:cubicBezTo>
                    <a:cubicBezTo>
                      <a:pt x="204" y="115"/>
                      <a:pt x="204" y="116"/>
                      <a:pt x="205" y="116"/>
                    </a:cubicBezTo>
                    <a:cubicBezTo>
                      <a:pt x="204" y="117"/>
                      <a:pt x="204" y="117"/>
                      <a:pt x="204" y="117"/>
                    </a:cubicBezTo>
                    <a:cubicBezTo>
                      <a:pt x="204" y="117"/>
                      <a:pt x="204" y="117"/>
                      <a:pt x="205" y="116"/>
                    </a:cubicBezTo>
                    <a:cubicBezTo>
                      <a:pt x="204" y="116"/>
                      <a:pt x="204" y="115"/>
                      <a:pt x="204" y="115"/>
                    </a:cubicBezTo>
                    <a:cubicBezTo>
                      <a:pt x="204" y="115"/>
                      <a:pt x="204" y="115"/>
                      <a:pt x="203" y="115"/>
                    </a:cubicBezTo>
                    <a:cubicBezTo>
                      <a:pt x="201" y="115"/>
                      <a:pt x="200" y="116"/>
                      <a:pt x="198" y="116"/>
                    </a:cubicBezTo>
                    <a:cubicBezTo>
                      <a:pt x="197" y="117"/>
                      <a:pt x="197" y="117"/>
                      <a:pt x="197" y="117"/>
                    </a:cubicBezTo>
                    <a:cubicBezTo>
                      <a:pt x="194" y="118"/>
                      <a:pt x="191" y="119"/>
                      <a:pt x="188" y="120"/>
                    </a:cubicBezTo>
                    <a:cubicBezTo>
                      <a:pt x="185" y="121"/>
                      <a:pt x="183" y="122"/>
                      <a:pt x="181" y="123"/>
                    </a:cubicBezTo>
                    <a:cubicBezTo>
                      <a:pt x="180" y="124"/>
                      <a:pt x="178" y="125"/>
                      <a:pt x="177" y="126"/>
                    </a:cubicBezTo>
                    <a:cubicBezTo>
                      <a:pt x="175" y="127"/>
                      <a:pt x="174" y="127"/>
                      <a:pt x="173" y="128"/>
                    </a:cubicBezTo>
                    <a:cubicBezTo>
                      <a:pt x="172" y="129"/>
                      <a:pt x="171" y="129"/>
                      <a:pt x="171" y="130"/>
                    </a:cubicBezTo>
                    <a:cubicBezTo>
                      <a:pt x="170" y="130"/>
                      <a:pt x="169" y="131"/>
                      <a:pt x="168" y="131"/>
                    </a:cubicBezTo>
                    <a:cubicBezTo>
                      <a:pt x="166" y="133"/>
                      <a:pt x="165" y="135"/>
                      <a:pt x="163" y="136"/>
                    </a:cubicBezTo>
                    <a:cubicBezTo>
                      <a:pt x="163" y="137"/>
                      <a:pt x="162" y="138"/>
                      <a:pt x="162" y="140"/>
                    </a:cubicBezTo>
                    <a:cubicBezTo>
                      <a:pt x="162" y="140"/>
                      <a:pt x="161" y="141"/>
                      <a:pt x="161" y="141"/>
                    </a:cubicBezTo>
                    <a:cubicBezTo>
                      <a:pt x="161" y="142"/>
                      <a:pt x="160" y="142"/>
                      <a:pt x="160" y="143"/>
                    </a:cubicBezTo>
                    <a:cubicBezTo>
                      <a:pt x="159" y="145"/>
                      <a:pt x="160" y="147"/>
                      <a:pt x="161" y="148"/>
                    </a:cubicBezTo>
                    <a:cubicBezTo>
                      <a:pt x="162" y="149"/>
                      <a:pt x="163" y="150"/>
                      <a:pt x="164" y="150"/>
                    </a:cubicBezTo>
                    <a:cubicBezTo>
                      <a:pt x="165" y="151"/>
                      <a:pt x="166" y="151"/>
                      <a:pt x="166" y="151"/>
                    </a:cubicBezTo>
                    <a:cubicBezTo>
                      <a:pt x="168" y="151"/>
                      <a:pt x="169" y="151"/>
                      <a:pt x="170" y="151"/>
                    </a:cubicBezTo>
                    <a:cubicBezTo>
                      <a:pt x="172" y="151"/>
                      <a:pt x="174" y="151"/>
                      <a:pt x="176" y="151"/>
                    </a:cubicBezTo>
                    <a:cubicBezTo>
                      <a:pt x="177" y="152"/>
                      <a:pt x="178" y="152"/>
                      <a:pt x="180" y="152"/>
                    </a:cubicBezTo>
                    <a:cubicBezTo>
                      <a:pt x="181" y="151"/>
                      <a:pt x="183" y="151"/>
                      <a:pt x="185" y="151"/>
                    </a:cubicBezTo>
                    <a:cubicBezTo>
                      <a:pt x="187" y="150"/>
                      <a:pt x="189" y="150"/>
                      <a:pt x="190" y="148"/>
                    </a:cubicBezTo>
                    <a:cubicBezTo>
                      <a:pt x="193" y="147"/>
                      <a:pt x="195" y="146"/>
                      <a:pt x="197" y="145"/>
                    </a:cubicBezTo>
                    <a:cubicBezTo>
                      <a:pt x="197" y="145"/>
                      <a:pt x="197" y="145"/>
                      <a:pt x="198" y="145"/>
                    </a:cubicBezTo>
                    <a:cubicBezTo>
                      <a:pt x="199" y="144"/>
                      <a:pt x="201" y="143"/>
                      <a:pt x="202" y="142"/>
                    </a:cubicBezTo>
                    <a:cubicBezTo>
                      <a:pt x="204" y="141"/>
                      <a:pt x="206" y="139"/>
                      <a:pt x="207" y="138"/>
                    </a:cubicBezTo>
                    <a:cubicBezTo>
                      <a:pt x="209" y="135"/>
                      <a:pt x="212" y="133"/>
                      <a:pt x="214" y="130"/>
                    </a:cubicBezTo>
                    <a:cubicBezTo>
                      <a:pt x="216" y="127"/>
                      <a:pt x="219" y="123"/>
                      <a:pt x="221" y="120"/>
                    </a:cubicBezTo>
                    <a:cubicBezTo>
                      <a:pt x="222" y="119"/>
                      <a:pt x="223" y="117"/>
                      <a:pt x="224" y="116"/>
                    </a:cubicBezTo>
                    <a:cubicBezTo>
                      <a:pt x="225" y="115"/>
                      <a:pt x="226" y="114"/>
                      <a:pt x="226" y="112"/>
                    </a:cubicBezTo>
                    <a:cubicBezTo>
                      <a:pt x="227" y="112"/>
                      <a:pt x="227" y="112"/>
                      <a:pt x="227" y="112"/>
                    </a:cubicBezTo>
                    <a:cubicBezTo>
                      <a:pt x="228" y="112"/>
                      <a:pt x="228" y="112"/>
                      <a:pt x="229" y="112"/>
                    </a:cubicBezTo>
                    <a:cubicBezTo>
                      <a:pt x="230" y="112"/>
                      <a:pt x="231" y="112"/>
                      <a:pt x="232" y="112"/>
                    </a:cubicBezTo>
                    <a:cubicBezTo>
                      <a:pt x="232" y="112"/>
                      <a:pt x="232" y="112"/>
                      <a:pt x="232" y="112"/>
                    </a:cubicBezTo>
                    <a:cubicBezTo>
                      <a:pt x="234" y="111"/>
                      <a:pt x="237" y="111"/>
                      <a:pt x="240" y="111"/>
                    </a:cubicBezTo>
                    <a:cubicBezTo>
                      <a:pt x="240" y="111"/>
                      <a:pt x="241" y="111"/>
                      <a:pt x="241" y="111"/>
                    </a:cubicBezTo>
                    <a:cubicBezTo>
                      <a:pt x="245" y="110"/>
                      <a:pt x="249" y="110"/>
                      <a:pt x="254" y="109"/>
                    </a:cubicBezTo>
                    <a:cubicBezTo>
                      <a:pt x="255" y="109"/>
                      <a:pt x="257" y="109"/>
                      <a:pt x="259" y="109"/>
                    </a:cubicBezTo>
                    <a:cubicBezTo>
                      <a:pt x="259" y="105"/>
                      <a:pt x="259" y="105"/>
                      <a:pt x="259" y="105"/>
                    </a:cubicBezTo>
                    <a:cubicBezTo>
                      <a:pt x="255" y="105"/>
                      <a:pt x="250" y="106"/>
                      <a:pt x="246" y="106"/>
                    </a:cubicBezTo>
                    <a:cubicBezTo>
                      <a:pt x="244" y="107"/>
                      <a:pt x="242" y="107"/>
                      <a:pt x="240" y="107"/>
                    </a:cubicBezTo>
                    <a:close/>
                    <a:moveTo>
                      <a:pt x="188" y="66"/>
                    </a:moveTo>
                    <a:cubicBezTo>
                      <a:pt x="188" y="66"/>
                      <a:pt x="188" y="66"/>
                      <a:pt x="188" y="66"/>
                    </a:cubicBezTo>
                    <a:cubicBezTo>
                      <a:pt x="188" y="66"/>
                      <a:pt x="188" y="66"/>
                      <a:pt x="188" y="66"/>
                    </a:cubicBezTo>
                    <a:cubicBezTo>
                      <a:pt x="188" y="66"/>
                      <a:pt x="188" y="66"/>
                      <a:pt x="188" y="66"/>
                    </a:cubicBezTo>
                    <a:close/>
                    <a:moveTo>
                      <a:pt x="189" y="73"/>
                    </a:moveTo>
                    <a:cubicBezTo>
                      <a:pt x="189" y="73"/>
                      <a:pt x="189" y="73"/>
                      <a:pt x="188" y="72"/>
                    </a:cubicBezTo>
                    <a:cubicBezTo>
                      <a:pt x="189" y="73"/>
                      <a:pt x="189" y="73"/>
                      <a:pt x="189" y="73"/>
                    </a:cubicBezTo>
                    <a:close/>
                    <a:moveTo>
                      <a:pt x="192" y="72"/>
                    </a:moveTo>
                    <a:cubicBezTo>
                      <a:pt x="192" y="73"/>
                      <a:pt x="191" y="74"/>
                      <a:pt x="191" y="74"/>
                    </a:cubicBezTo>
                    <a:cubicBezTo>
                      <a:pt x="191" y="74"/>
                      <a:pt x="191" y="74"/>
                      <a:pt x="191" y="74"/>
                    </a:cubicBezTo>
                    <a:cubicBezTo>
                      <a:pt x="191" y="74"/>
                      <a:pt x="192" y="73"/>
                      <a:pt x="192" y="72"/>
                    </a:cubicBezTo>
                    <a:cubicBezTo>
                      <a:pt x="193" y="73"/>
                      <a:pt x="193" y="73"/>
                      <a:pt x="193" y="73"/>
                    </a:cubicBezTo>
                    <a:cubicBezTo>
                      <a:pt x="194" y="73"/>
                      <a:pt x="195" y="73"/>
                      <a:pt x="196" y="72"/>
                    </a:cubicBezTo>
                    <a:cubicBezTo>
                      <a:pt x="195" y="73"/>
                      <a:pt x="194" y="73"/>
                      <a:pt x="193" y="73"/>
                    </a:cubicBezTo>
                    <a:cubicBezTo>
                      <a:pt x="193" y="73"/>
                      <a:pt x="193" y="73"/>
                      <a:pt x="192" y="72"/>
                    </a:cubicBezTo>
                    <a:close/>
                    <a:moveTo>
                      <a:pt x="198" y="84"/>
                    </a:moveTo>
                    <a:cubicBezTo>
                      <a:pt x="196" y="82"/>
                      <a:pt x="195" y="80"/>
                      <a:pt x="193" y="77"/>
                    </a:cubicBezTo>
                    <a:cubicBezTo>
                      <a:pt x="195" y="80"/>
                      <a:pt x="196" y="82"/>
                      <a:pt x="198" y="84"/>
                    </a:cubicBezTo>
                    <a:cubicBezTo>
                      <a:pt x="198" y="85"/>
                      <a:pt x="199" y="85"/>
                      <a:pt x="199" y="85"/>
                    </a:cubicBezTo>
                    <a:cubicBezTo>
                      <a:pt x="199" y="85"/>
                      <a:pt x="198" y="85"/>
                      <a:pt x="198" y="84"/>
                    </a:cubicBezTo>
                    <a:close/>
                    <a:moveTo>
                      <a:pt x="31" y="20"/>
                    </a:moveTo>
                    <a:cubicBezTo>
                      <a:pt x="31" y="20"/>
                      <a:pt x="31" y="20"/>
                      <a:pt x="31" y="20"/>
                    </a:cubicBezTo>
                    <a:cubicBezTo>
                      <a:pt x="31" y="20"/>
                      <a:pt x="31" y="20"/>
                      <a:pt x="31" y="20"/>
                    </a:cubicBezTo>
                    <a:cubicBezTo>
                      <a:pt x="31" y="20"/>
                      <a:pt x="31" y="20"/>
                      <a:pt x="31" y="20"/>
                    </a:cubicBezTo>
                    <a:cubicBezTo>
                      <a:pt x="31" y="20"/>
                      <a:pt x="31" y="20"/>
                      <a:pt x="31" y="20"/>
                    </a:cubicBezTo>
                    <a:cubicBezTo>
                      <a:pt x="31" y="20"/>
                      <a:pt x="31" y="20"/>
                      <a:pt x="31" y="20"/>
                    </a:cubicBezTo>
                    <a:cubicBezTo>
                      <a:pt x="30" y="20"/>
                      <a:pt x="29" y="19"/>
                      <a:pt x="29" y="19"/>
                    </a:cubicBezTo>
                    <a:cubicBezTo>
                      <a:pt x="29" y="19"/>
                      <a:pt x="30" y="20"/>
                      <a:pt x="31" y="20"/>
                    </a:cubicBezTo>
                    <a:close/>
                    <a:moveTo>
                      <a:pt x="25" y="20"/>
                    </a:moveTo>
                    <a:cubicBezTo>
                      <a:pt x="23" y="18"/>
                      <a:pt x="21" y="16"/>
                      <a:pt x="19" y="14"/>
                    </a:cubicBezTo>
                    <a:cubicBezTo>
                      <a:pt x="18" y="13"/>
                      <a:pt x="17" y="11"/>
                      <a:pt x="16" y="10"/>
                    </a:cubicBezTo>
                    <a:cubicBezTo>
                      <a:pt x="16" y="9"/>
                      <a:pt x="16" y="9"/>
                      <a:pt x="16" y="8"/>
                    </a:cubicBezTo>
                    <a:cubicBezTo>
                      <a:pt x="16" y="9"/>
                      <a:pt x="16" y="9"/>
                      <a:pt x="16" y="10"/>
                    </a:cubicBezTo>
                    <a:cubicBezTo>
                      <a:pt x="17" y="11"/>
                      <a:pt x="18" y="13"/>
                      <a:pt x="19" y="14"/>
                    </a:cubicBezTo>
                    <a:cubicBezTo>
                      <a:pt x="21" y="16"/>
                      <a:pt x="23" y="18"/>
                      <a:pt x="25" y="20"/>
                    </a:cubicBezTo>
                    <a:cubicBezTo>
                      <a:pt x="27" y="21"/>
                      <a:pt x="28" y="22"/>
                      <a:pt x="29" y="23"/>
                    </a:cubicBezTo>
                    <a:cubicBezTo>
                      <a:pt x="28" y="22"/>
                      <a:pt x="27" y="21"/>
                      <a:pt x="25" y="20"/>
                    </a:cubicBezTo>
                    <a:close/>
                    <a:moveTo>
                      <a:pt x="31" y="29"/>
                    </a:moveTo>
                    <a:cubicBezTo>
                      <a:pt x="30" y="29"/>
                      <a:pt x="30" y="29"/>
                      <a:pt x="30" y="29"/>
                    </a:cubicBezTo>
                    <a:cubicBezTo>
                      <a:pt x="30" y="29"/>
                      <a:pt x="30" y="29"/>
                      <a:pt x="31" y="29"/>
                    </a:cubicBezTo>
                    <a:cubicBezTo>
                      <a:pt x="31" y="30"/>
                      <a:pt x="32" y="31"/>
                      <a:pt x="32" y="32"/>
                    </a:cubicBezTo>
                    <a:cubicBezTo>
                      <a:pt x="32" y="31"/>
                      <a:pt x="31" y="30"/>
                      <a:pt x="31" y="29"/>
                    </a:cubicBezTo>
                    <a:close/>
                    <a:moveTo>
                      <a:pt x="41" y="59"/>
                    </a:moveTo>
                    <a:cubicBezTo>
                      <a:pt x="41" y="59"/>
                      <a:pt x="42" y="59"/>
                      <a:pt x="42" y="59"/>
                    </a:cubicBezTo>
                    <a:cubicBezTo>
                      <a:pt x="42" y="59"/>
                      <a:pt x="41" y="59"/>
                      <a:pt x="41" y="59"/>
                    </a:cubicBezTo>
                    <a:cubicBezTo>
                      <a:pt x="41" y="59"/>
                      <a:pt x="41" y="60"/>
                      <a:pt x="40" y="60"/>
                    </a:cubicBezTo>
                    <a:cubicBezTo>
                      <a:pt x="41" y="60"/>
                      <a:pt x="41" y="59"/>
                      <a:pt x="41" y="59"/>
                    </a:cubicBezTo>
                    <a:close/>
                    <a:moveTo>
                      <a:pt x="42" y="62"/>
                    </a:moveTo>
                    <a:cubicBezTo>
                      <a:pt x="41" y="62"/>
                      <a:pt x="40" y="61"/>
                      <a:pt x="39" y="61"/>
                    </a:cubicBezTo>
                    <a:cubicBezTo>
                      <a:pt x="40" y="61"/>
                      <a:pt x="41" y="62"/>
                      <a:pt x="42" y="62"/>
                    </a:cubicBezTo>
                    <a:cubicBezTo>
                      <a:pt x="43" y="63"/>
                      <a:pt x="43" y="63"/>
                      <a:pt x="44" y="63"/>
                    </a:cubicBezTo>
                    <a:cubicBezTo>
                      <a:pt x="43" y="63"/>
                      <a:pt x="43" y="63"/>
                      <a:pt x="42" y="62"/>
                    </a:cubicBezTo>
                    <a:close/>
                    <a:moveTo>
                      <a:pt x="59" y="60"/>
                    </a:moveTo>
                    <a:cubicBezTo>
                      <a:pt x="59" y="60"/>
                      <a:pt x="59" y="60"/>
                      <a:pt x="59" y="60"/>
                    </a:cubicBezTo>
                    <a:cubicBezTo>
                      <a:pt x="59" y="60"/>
                      <a:pt x="59" y="60"/>
                      <a:pt x="59" y="60"/>
                    </a:cubicBezTo>
                    <a:cubicBezTo>
                      <a:pt x="59" y="60"/>
                      <a:pt x="58" y="60"/>
                      <a:pt x="58" y="60"/>
                    </a:cubicBezTo>
                    <a:cubicBezTo>
                      <a:pt x="58" y="60"/>
                      <a:pt x="59" y="60"/>
                      <a:pt x="59" y="60"/>
                    </a:cubicBezTo>
                    <a:close/>
                    <a:moveTo>
                      <a:pt x="54" y="64"/>
                    </a:moveTo>
                    <a:cubicBezTo>
                      <a:pt x="54" y="64"/>
                      <a:pt x="54" y="64"/>
                      <a:pt x="54" y="64"/>
                    </a:cubicBezTo>
                    <a:cubicBezTo>
                      <a:pt x="54" y="64"/>
                      <a:pt x="54" y="64"/>
                      <a:pt x="54" y="64"/>
                    </a:cubicBezTo>
                    <a:cubicBezTo>
                      <a:pt x="56" y="64"/>
                      <a:pt x="58" y="64"/>
                      <a:pt x="60" y="64"/>
                    </a:cubicBezTo>
                    <a:cubicBezTo>
                      <a:pt x="58" y="64"/>
                      <a:pt x="56" y="64"/>
                      <a:pt x="54" y="64"/>
                    </a:cubicBezTo>
                    <a:close/>
                    <a:moveTo>
                      <a:pt x="82" y="92"/>
                    </a:moveTo>
                    <a:cubicBezTo>
                      <a:pt x="82" y="92"/>
                      <a:pt x="82" y="92"/>
                      <a:pt x="81" y="92"/>
                    </a:cubicBezTo>
                    <a:cubicBezTo>
                      <a:pt x="82" y="92"/>
                      <a:pt x="82" y="92"/>
                      <a:pt x="82" y="92"/>
                    </a:cubicBezTo>
                    <a:cubicBezTo>
                      <a:pt x="83" y="91"/>
                      <a:pt x="84" y="91"/>
                      <a:pt x="84" y="91"/>
                    </a:cubicBezTo>
                    <a:cubicBezTo>
                      <a:pt x="84" y="91"/>
                      <a:pt x="83" y="91"/>
                      <a:pt x="82" y="92"/>
                    </a:cubicBezTo>
                    <a:close/>
                    <a:moveTo>
                      <a:pt x="90" y="96"/>
                    </a:moveTo>
                    <a:cubicBezTo>
                      <a:pt x="90" y="96"/>
                      <a:pt x="90" y="96"/>
                      <a:pt x="90" y="96"/>
                    </a:cubicBezTo>
                    <a:cubicBezTo>
                      <a:pt x="90" y="96"/>
                      <a:pt x="90" y="96"/>
                      <a:pt x="90" y="96"/>
                    </a:cubicBezTo>
                    <a:close/>
                    <a:moveTo>
                      <a:pt x="112" y="83"/>
                    </a:moveTo>
                    <a:cubicBezTo>
                      <a:pt x="112" y="83"/>
                      <a:pt x="112" y="82"/>
                      <a:pt x="112" y="82"/>
                    </a:cubicBezTo>
                    <a:cubicBezTo>
                      <a:pt x="112" y="82"/>
                      <a:pt x="112" y="83"/>
                      <a:pt x="112" y="83"/>
                    </a:cubicBezTo>
                    <a:close/>
                    <a:moveTo>
                      <a:pt x="113" y="79"/>
                    </a:moveTo>
                    <a:cubicBezTo>
                      <a:pt x="113" y="80"/>
                      <a:pt x="113" y="80"/>
                      <a:pt x="112" y="81"/>
                    </a:cubicBezTo>
                    <a:cubicBezTo>
                      <a:pt x="113" y="80"/>
                      <a:pt x="113" y="80"/>
                      <a:pt x="113" y="79"/>
                    </a:cubicBezTo>
                    <a:close/>
                    <a:moveTo>
                      <a:pt x="142" y="93"/>
                    </a:moveTo>
                    <a:cubicBezTo>
                      <a:pt x="142" y="93"/>
                      <a:pt x="142" y="93"/>
                      <a:pt x="142" y="93"/>
                    </a:cubicBezTo>
                    <a:cubicBezTo>
                      <a:pt x="142" y="93"/>
                      <a:pt x="142" y="92"/>
                      <a:pt x="142" y="92"/>
                    </a:cubicBezTo>
                    <a:cubicBezTo>
                      <a:pt x="142" y="92"/>
                      <a:pt x="142" y="93"/>
                      <a:pt x="142" y="93"/>
                    </a:cubicBezTo>
                    <a:close/>
                    <a:moveTo>
                      <a:pt x="150" y="71"/>
                    </a:moveTo>
                    <a:cubicBezTo>
                      <a:pt x="150" y="71"/>
                      <a:pt x="150" y="71"/>
                      <a:pt x="150" y="71"/>
                    </a:cubicBezTo>
                    <a:cubicBezTo>
                      <a:pt x="150" y="71"/>
                      <a:pt x="150" y="71"/>
                      <a:pt x="150" y="71"/>
                    </a:cubicBezTo>
                    <a:cubicBezTo>
                      <a:pt x="150" y="71"/>
                      <a:pt x="150" y="71"/>
                      <a:pt x="150" y="71"/>
                    </a:cubicBezTo>
                    <a:close/>
                    <a:moveTo>
                      <a:pt x="153" y="75"/>
                    </a:moveTo>
                    <a:cubicBezTo>
                      <a:pt x="152" y="76"/>
                      <a:pt x="151" y="78"/>
                      <a:pt x="150" y="79"/>
                    </a:cubicBezTo>
                    <a:cubicBezTo>
                      <a:pt x="150" y="79"/>
                      <a:pt x="150" y="79"/>
                      <a:pt x="150" y="79"/>
                    </a:cubicBezTo>
                    <a:cubicBezTo>
                      <a:pt x="151" y="78"/>
                      <a:pt x="152" y="76"/>
                      <a:pt x="153" y="75"/>
                    </a:cubicBezTo>
                    <a:close/>
                    <a:moveTo>
                      <a:pt x="149" y="84"/>
                    </a:moveTo>
                    <a:cubicBezTo>
                      <a:pt x="149" y="84"/>
                      <a:pt x="149" y="84"/>
                      <a:pt x="149" y="84"/>
                    </a:cubicBezTo>
                    <a:cubicBezTo>
                      <a:pt x="150" y="86"/>
                      <a:pt x="152" y="88"/>
                      <a:pt x="153" y="90"/>
                    </a:cubicBezTo>
                    <a:cubicBezTo>
                      <a:pt x="152" y="88"/>
                      <a:pt x="150" y="86"/>
                      <a:pt x="149" y="84"/>
                    </a:cubicBezTo>
                    <a:close/>
                    <a:moveTo>
                      <a:pt x="126" y="119"/>
                    </a:moveTo>
                    <a:cubicBezTo>
                      <a:pt x="126" y="119"/>
                      <a:pt x="127" y="120"/>
                      <a:pt x="127" y="120"/>
                    </a:cubicBezTo>
                    <a:cubicBezTo>
                      <a:pt x="127" y="120"/>
                      <a:pt x="126" y="119"/>
                      <a:pt x="126" y="119"/>
                    </a:cubicBezTo>
                    <a:close/>
                    <a:moveTo>
                      <a:pt x="131" y="122"/>
                    </a:moveTo>
                    <a:cubicBezTo>
                      <a:pt x="130" y="122"/>
                      <a:pt x="130" y="122"/>
                      <a:pt x="130" y="122"/>
                    </a:cubicBezTo>
                    <a:cubicBezTo>
                      <a:pt x="130" y="122"/>
                      <a:pt x="130" y="122"/>
                      <a:pt x="131" y="122"/>
                    </a:cubicBezTo>
                    <a:close/>
                    <a:moveTo>
                      <a:pt x="134" y="115"/>
                    </a:moveTo>
                    <a:cubicBezTo>
                      <a:pt x="134" y="115"/>
                      <a:pt x="133" y="116"/>
                      <a:pt x="133" y="116"/>
                    </a:cubicBezTo>
                    <a:cubicBezTo>
                      <a:pt x="133" y="116"/>
                      <a:pt x="134" y="115"/>
                      <a:pt x="134" y="115"/>
                    </a:cubicBezTo>
                    <a:cubicBezTo>
                      <a:pt x="137" y="114"/>
                      <a:pt x="141" y="112"/>
                      <a:pt x="144" y="110"/>
                    </a:cubicBezTo>
                    <a:cubicBezTo>
                      <a:pt x="141" y="112"/>
                      <a:pt x="137" y="114"/>
                      <a:pt x="134" y="115"/>
                    </a:cubicBezTo>
                    <a:close/>
                    <a:moveTo>
                      <a:pt x="146" y="116"/>
                    </a:moveTo>
                    <a:cubicBezTo>
                      <a:pt x="146" y="116"/>
                      <a:pt x="146" y="115"/>
                      <a:pt x="145" y="115"/>
                    </a:cubicBezTo>
                    <a:cubicBezTo>
                      <a:pt x="146" y="115"/>
                      <a:pt x="146" y="116"/>
                      <a:pt x="146" y="116"/>
                    </a:cubicBezTo>
                    <a:cubicBezTo>
                      <a:pt x="148" y="115"/>
                      <a:pt x="149" y="114"/>
                      <a:pt x="151" y="113"/>
                    </a:cubicBezTo>
                    <a:cubicBezTo>
                      <a:pt x="149" y="114"/>
                      <a:pt x="148" y="115"/>
                      <a:pt x="146" y="116"/>
                    </a:cubicBezTo>
                    <a:close/>
                    <a:moveTo>
                      <a:pt x="175" y="133"/>
                    </a:moveTo>
                    <a:cubicBezTo>
                      <a:pt x="175" y="133"/>
                      <a:pt x="174" y="133"/>
                      <a:pt x="174" y="134"/>
                    </a:cubicBezTo>
                    <a:cubicBezTo>
                      <a:pt x="174" y="133"/>
                      <a:pt x="175" y="133"/>
                      <a:pt x="175" y="133"/>
                    </a:cubicBezTo>
                    <a:cubicBezTo>
                      <a:pt x="176" y="133"/>
                      <a:pt x="176" y="133"/>
                      <a:pt x="176" y="134"/>
                    </a:cubicBezTo>
                    <a:cubicBezTo>
                      <a:pt x="176" y="133"/>
                      <a:pt x="176" y="133"/>
                      <a:pt x="175" y="133"/>
                    </a:cubicBezTo>
                    <a:close/>
                    <a:moveTo>
                      <a:pt x="207" y="113"/>
                    </a:moveTo>
                    <a:cubicBezTo>
                      <a:pt x="207" y="113"/>
                      <a:pt x="207" y="113"/>
                      <a:pt x="206" y="113"/>
                    </a:cubicBezTo>
                    <a:cubicBezTo>
                      <a:pt x="206" y="113"/>
                      <a:pt x="207" y="113"/>
                      <a:pt x="207" y="113"/>
                    </a:cubicBezTo>
                    <a:cubicBezTo>
                      <a:pt x="207" y="113"/>
                      <a:pt x="207" y="113"/>
                      <a:pt x="207" y="113"/>
                    </a:cubicBezTo>
                    <a:cubicBezTo>
                      <a:pt x="207" y="113"/>
                      <a:pt x="207" y="113"/>
                      <a:pt x="207" y="113"/>
                    </a:cubicBezTo>
                    <a:close/>
                    <a:moveTo>
                      <a:pt x="216" y="98"/>
                    </a:moveTo>
                    <a:cubicBezTo>
                      <a:pt x="216" y="98"/>
                      <a:pt x="216" y="98"/>
                      <a:pt x="216" y="98"/>
                    </a:cubicBezTo>
                    <a:cubicBezTo>
                      <a:pt x="214" y="97"/>
                      <a:pt x="213" y="95"/>
                      <a:pt x="212" y="94"/>
                    </a:cubicBezTo>
                    <a:cubicBezTo>
                      <a:pt x="213" y="95"/>
                      <a:pt x="214" y="97"/>
                      <a:pt x="216" y="98"/>
                    </a:cubicBezTo>
                    <a:close/>
                    <a:moveTo>
                      <a:pt x="214" y="101"/>
                    </a:moveTo>
                    <a:cubicBezTo>
                      <a:pt x="213" y="100"/>
                      <a:pt x="212" y="99"/>
                      <a:pt x="212" y="99"/>
                    </a:cubicBezTo>
                    <a:cubicBezTo>
                      <a:pt x="212" y="99"/>
                      <a:pt x="213" y="100"/>
                      <a:pt x="214" y="101"/>
                    </a:cubicBezTo>
                    <a:cubicBezTo>
                      <a:pt x="216" y="102"/>
                      <a:pt x="218" y="104"/>
                      <a:pt x="219" y="106"/>
                    </a:cubicBezTo>
                    <a:cubicBezTo>
                      <a:pt x="218" y="104"/>
                      <a:pt x="216" y="102"/>
                      <a:pt x="214" y="10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sp>
        <p:nvSpPr>
          <p:cNvPr id="14" name="TextBox 71">
            <a:extLst>
              <a:ext uri="{FF2B5EF4-FFF2-40B4-BE49-F238E27FC236}">
                <a16:creationId xmlns="" xmlns:a16="http://schemas.microsoft.com/office/drawing/2014/main" id="{E206596B-BC60-4635-B287-91DC93489A03}"/>
              </a:ext>
            </a:extLst>
          </p:cNvPr>
          <p:cNvSpPr txBox="1"/>
          <p:nvPr/>
        </p:nvSpPr>
        <p:spPr>
          <a:xfrm>
            <a:off x="2325231" y="1217860"/>
            <a:ext cx="4493538" cy="830997"/>
          </a:xfrm>
          <a:prstGeom prst="rect">
            <a:avLst/>
          </a:prstGeom>
          <a:noFill/>
        </p:spPr>
        <p:txBody>
          <a:bodyPr wrap="none" rtlCol="0">
            <a:spAutoFit/>
          </a:bodyPr>
          <a:lstStyle/>
          <a:p>
            <a:r>
              <a:rPr lang="zh-CN" altLang="en-US" sz="4800" dirty="0" smtClean="0">
                <a:solidFill>
                  <a:srgbClr val="45B549"/>
                </a:solidFill>
                <a:latin typeface="微软雅黑" pitchFamily="34" charset="-122"/>
                <a:ea typeface="微软雅黑" pitchFamily="34" charset="-122"/>
              </a:rPr>
              <a:t>国内外研究综述</a:t>
            </a:r>
            <a:endParaRPr lang="zh-CN" altLang="en-US" sz="4800" dirty="0">
              <a:solidFill>
                <a:srgbClr val="45B549"/>
              </a:solidFill>
              <a:latin typeface="微软雅黑" pitchFamily="34" charset="-122"/>
              <a:ea typeface="微软雅黑" pitchFamily="34" charset="-122"/>
            </a:endParaRPr>
          </a:p>
        </p:txBody>
      </p:sp>
      <p:sp>
        <p:nvSpPr>
          <p:cNvPr id="15" name="矩形 14">
            <a:extLst>
              <a:ext uri="{FF2B5EF4-FFF2-40B4-BE49-F238E27FC236}">
                <a16:creationId xmlns="" xmlns:a16="http://schemas.microsoft.com/office/drawing/2014/main" id="{DC33F67F-6991-4287-A7E8-DC5E8C847450}"/>
              </a:ext>
            </a:extLst>
          </p:cNvPr>
          <p:cNvSpPr/>
          <p:nvPr/>
        </p:nvSpPr>
        <p:spPr>
          <a:xfrm>
            <a:off x="3491880" y="532177"/>
            <a:ext cx="2767328" cy="830997"/>
          </a:xfrm>
          <a:prstGeom prst="rect">
            <a:avLst/>
          </a:prstGeom>
        </p:spPr>
        <p:txBody>
          <a:bodyPr wrap="square">
            <a:spAutoFit/>
          </a:bodyPr>
          <a:lstStyle/>
          <a:p>
            <a:r>
              <a:rPr lang="en-US" altLang="zh-CN" sz="4800" b="1" spc="300" dirty="0">
                <a:solidFill>
                  <a:srgbClr val="45B549"/>
                </a:solidFill>
                <a:latin typeface="Bradley Hand ITC" panose="03070402050302030203" pitchFamily="66" charset="0"/>
                <a:ea typeface="微软雅黑" panose="020B0503020204020204" pitchFamily="34" charset="-122"/>
                <a:cs typeface="Adobe Arabic" panose="02040503050201020203" pitchFamily="18" charset="-78"/>
                <a:sym typeface="微软雅黑" pitchFamily="34" charset="-122"/>
              </a:rPr>
              <a:t>—</a:t>
            </a:r>
            <a:r>
              <a:rPr lang="en-US" altLang="zh-CN" sz="4800" b="1" spc="300" dirty="0" smtClean="0">
                <a:solidFill>
                  <a:srgbClr val="45B549"/>
                </a:solidFill>
                <a:latin typeface="Bradley Hand ITC" panose="03070402050302030203" pitchFamily="66" charset="0"/>
                <a:ea typeface="微软雅黑" panose="020B0503020204020204" pitchFamily="34" charset="-122"/>
                <a:cs typeface="Adobe Arabic" panose="02040503050201020203" pitchFamily="18" charset="-78"/>
                <a:sym typeface="微软雅黑" pitchFamily="34" charset="-122"/>
              </a:rPr>
              <a:t>02—</a:t>
            </a:r>
            <a:endParaRPr lang="zh-CN" altLang="en-US" sz="4800" b="1" spc="300" dirty="0">
              <a:solidFill>
                <a:srgbClr val="45B549"/>
              </a:solidFill>
              <a:latin typeface="Bradley Hand ITC" panose="03070402050302030203" pitchFamily="66" charset="0"/>
              <a:ea typeface="微软雅黑" panose="020B0503020204020204" pitchFamily="34" charset="-122"/>
              <a:cs typeface="Adobe Arabic" panose="02040503050201020203" pitchFamily="18" charset="-78"/>
              <a:sym typeface="微软雅黑" pitchFamily="34" charset="-122"/>
            </a:endParaRPr>
          </a:p>
        </p:txBody>
      </p:sp>
    </p:spTree>
    <p:extLst>
      <p:ext uri="{BB962C8B-B14F-4D97-AF65-F5344CB8AC3E}">
        <p14:creationId xmlns:p14="http://schemas.microsoft.com/office/powerpoint/2010/main" val="1993545543"/>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 xmlns:a16="http://schemas.microsoft.com/office/drawing/2014/main" id="{F224122D-B6F7-4D88-BFC3-37CDF4D48247}"/>
              </a:ext>
            </a:extLst>
          </p:cNvPr>
          <p:cNvGrpSpPr/>
          <p:nvPr/>
        </p:nvGrpSpPr>
        <p:grpSpPr>
          <a:xfrm>
            <a:off x="2777012" y="64516"/>
            <a:ext cx="3648075" cy="3587354"/>
            <a:chOff x="3829051" y="1516062"/>
            <a:chExt cx="4864100" cy="4783139"/>
          </a:xfrm>
        </p:grpSpPr>
        <p:sp>
          <p:nvSpPr>
            <p:cNvPr id="32" name="椭圆 31">
              <a:extLst>
                <a:ext uri="{FF2B5EF4-FFF2-40B4-BE49-F238E27FC236}">
                  <a16:creationId xmlns="" xmlns:a16="http://schemas.microsoft.com/office/drawing/2014/main" id="{93197110-3A08-4674-876A-D814C0CFEEED}"/>
                </a:ext>
              </a:extLst>
            </p:cNvPr>
            <p:cNvSpPr>
              <a:spLocks/>
            </p:cNvSpPr>
            <p:nvPr/>
          </p:nvSpPr>
          <p:spPr bwMode="auto">
            <a:xfrm>
              <a:off x="5492579" y="2992437"/>
              <a:ext cx="1557339" cy="1558925"/>
            </a:xfrm>
            <a:prstGeom prst="ellipse">
              <a:avLst/>
            </a:prstGeom>
            <a:solidFill>
              <a:srgbClr val="08B9A8"/>
            </a:solidFill>
            <a:ln>
              <a:noFill/>
            </a:ln>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pitchFamily="34" charset="0"/>
                <a:ea typeface="宋体" charset="-122"/>
                <a:cs typeface="+mn-cs"/>
              </a:endParaRPr>
            </a:p>
          </p:txBody>
        </p:sp>
        <p:sp>
          <p:nvSpPr>
            <p:cNvPr id="33" name="任意多边形: 形状 32">
              <a:extLst>
                <a:ext uri="{FF2B5EF4-FFF2-40B4-BE49-F238E27FC236}">
                  <a16:creationId xmlns="" xmlns:a16="http://schemas.microsoft.com/office/drawing/2014/main" id="{0F638B7C-93E5-469B-9188-0A62DA5608A7}"/>
                </a:ext>
              </a:extLst>
            </p:cNvPr>
            <p:cNvSpPr>
              <a:spLocks/>
            </p:cNvSpPr>
            <p:nvPr/>
          </p:nvSpPr>
          <p:spPr bwMode="auto">
            <a:xfrm>
              <a:off x="4252913" y="1516062"/>
              <a:ext cx="1566863" cy="1728788"/>
            </a:xfrm>
            <a:custGeom>
              <a:avLst/>
              <a:gdLst>
                <a:gd name="T0" fmla="*/ 500 w 500"/>
                <a:gd name="T1" fmla="*/ 449 h 552"/>
                <a:gd name="T2" fmla="*/ 321 w 500"/>
                <a:gd name="T3" fmla="*/ 36 h 552"/>
                <a:gd name="T4" fmla="*/ 9 w 500"/>
                <a:gd name="T5" fmla="*/ 293 h 552"/>
                <a:gd name="T6" fmla="*/ 387 w 500"/>
                <a:gd name="T7" fmla="*/ 552 h 552"/>
                <a:gd name="T8" fmla="*/ 500 w 500"/>
                <a:gd name="T9" fmla="*/ 449 h 552"/>
              </a:gdLst>
              <a:ahLst/>
              <a:cxnLst>
                <a:cxn ang="0">
                  <a:pos x="T0" y="T1"/>
                </a:cxn>
                <a:cxn ang="0">
                  <a:pos x="T2" y="T3"/>
                </a:cxn>
                <a:cxn ang="0">
                  <a:pos x="T4" y="T5"/>
                </a:cxn>
                <a:cxn ang="0">
                  <a:pos x="T6" y="T7"/>
                </a:cxn>
                <a:cxn ang="0">
                  <a:pos x="T8" y="T9"/>
                </a:cxn>
              </a:cxnLst>
              <a:rect l="0" t="0" r="r" b="b"/>
              <a:pathLst>
                <a:path w="500" h="552">
                  <a:moveTo>
                    <a:pt x="500" y="449"/>
                  </a:moveTo>
                  <a:cubicBezTo>
                    <a:pt x="440" y="312"/>
                    <a:pt x="381" y="174"/>
                    <a:pt x="321" y="36"/>
                  </a:cubicBezTo>
                  <a:cubicBezTo>
                    <a:pt x="187" y="0"/>
                    <a:pt x="0" y="154"/>
                    <a:pt x="9" y="293"/>
                  </a:cubicBezTo>
                  <a:cubicBezTo>
                    <a:pt x="135" y="379"/>
                    <a:pt x="261" y="465"/>
                    <a:pt x="387" y="552"/>
                  </a:cubicBezTo>
                  <a:cubicBezTo>
                    <a:pt x="415" y="508"/>
                    <a:pt x="454" y="473"/>
                    <a:pt x="500" y="449"/>
                  </a:cubicBezTo>
                  <a:close/>
                </a:path>
              </a:pathLst>
            </a:custGeom>
            <a:blipFill dpi="0" rotWithShape="1">
              <a:blip r:embed="rId3" cstate="print">
                <a:extLst>
                  <a:ext uri="{28A0092B-C50C-407E-A947-70E740481C1C}">
                    <a14:useLocalDpi xmlns:a14="http://schemas.microsoft.com/office/drawing/2010/main" val="0"/>
                  </a:ext>
                </a:extLst>
              </a:blip>
              <a:srcRect/>
              <a:stretch>
                <a:fillRect/>
              </a:stretch>
            </a:blipFill>
            <a:ln w="9525">
              <a:solidFill>
                <a:schemeClr val="bg1"/>
              </a:solidFill>
              <a:round/>
              <a:headEnd/>
              <a:tailEnd/>
            </a:ln>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pitchFamily="34" charset="0"/>
                <a:ea typeface="宋体" charset="-122"/>
                <a:cs typeface="+mn-cs"/>
              </a:endParaRPr>
            </a:p>
          </p:txBody>
        </p:sp>
        <p:sp>
          <p:nvSpPr>
            <p:cNvPr id="34" name="任意多边形: 形状 33">
              <a:extLst>
                <a:ext uri="{FF2B5EF4-FFF2-40B4-BE49-F238E27FC236}">
                  <a16:creationId xmlns="" xmlns:a16="http://schemas.microsoft.com/office/drawing/2014/main" id="{2168C8CA-1C2D-4AF9-9481-CB80833DAD23}"/>
                </a:ext>
              </a:extLst>
            </p:cNvPr>
            <p:cNvSpPr>
              <a:spLocks/>
            </p:cNvSpPr>
            <p:nvPr/>
          </p:nvSpPr>
          <p:spPr bwMode="auto">
            <a:xfrm>
              <a:off x="6675438" y="1547812"/>
              <a:ext cx="1557338" cy="1722438"/>
            </a:xfrm>
            <a:custGeom>
              <a:avLst/>
              <a:gdLst>
                <a:gd name="T0" fmla="*/ 176 w 497"/>
                <a:gd name="T1" fmla="*/ 36 h 550"/>
                <a:gd name="T2" fmla="*/ 0 w 497"/>
                <a:gd name="T3" fmla="*/ 443 h 550"/>
                <a:gd name="T4" fmla="*/ 112 w 497"/>
                <a:gd name="T5" fmla="*/ 550 h 550"/>
                <a:gd name="T6" fmla="*/ 488 w 497"/>
                <a:gd name="T7" fmla="*/ 293 h 550"/>
                <a:gd name="T8" fmla="*/ 176 w 497"/>
                <a:gd name="T9" fmla="*/ 36 h 550"/>
              </a:gdLst>
              <a:ahLst/>
              <a:cxnLst>
                <a:cxn ang="0">
                  <a:pos x="T0" y="T1"/>
                </a:cxn>
                <a:cxn ang="0">
                  <a:pos x="T2" y="T3"/>
                </a:cxn>
                <a:cxn ang="0">
                  <a:pos x="T4" y="T5"/>
                </a:cxn>
                <a:cxn ang="0">
                  <a:pos x="T6" y="T7"/>
                </a:cxn>
                <a:cxn ang="0">
                  <a:pos x="T8" y="T9"/>
                </a:cxn>
              </a:cxnLst>
              <a:rect l="0" t="0" r="r" b="b"/>
              <a:pathLst>
                <a:path w="497" h="550">
                  <a:moveTo>
                    <a:pt x="176" y="36"/>
                  </a:moveTo>
                  <a:cubicBezTo>
                    <a:pt x="117" y="171"/>
                    <a:pt x="59" y="307"/>
                    <a:pt x="0" y="443"/>
                  </a:cubicBezTo>
                  <a:cubicBezTo>
                    <a:pt x="46" y="468"/>
                    <a:pt x="85" y="505"/>
                    <a:pt x="112" y="550"/>
                  </a:cubicBezTo>
                  <a:cubicBezTo>
                    <a:pt x="237" y="464"/>
                    <a:pt x="362" y="379"/>
                    <a:pt x="488" y="293"/>
                  </a:cubicBezTo>
                  <a:cubicBezTo>
                    <a:pt x="497" y="154"/>
                    <a:pt x="310" y="0"/>
                    <a:pt x="176" y="36"/>
                  </a:cubicBezTo>
                  <a:close/>
                </a:path>
              </a:pathLst>
            </a:custGeom>
            <a:blipFill dpi="0" rotWithShape="1">
              <a:blip r:embed="rId4" cstate="print">
                <a:extLst>
                  <a:ext uri="{28A0092B-C50C-407E-A947-70E740481C1C}">
                    <a14:useLocalDpi xmlns:a14="http://schemas.microsoft.com/office/drawing/2010/main" val="0"/>
                  </a:ext>
                </a:extLst>
              </a:blip>
              <a:srcRect/>
              <a:stretch>
                <a:fillRect/>
              </a:stretch>
            </a:blipFill>
            <a:ln>
              <a:noFill/>
            </a:ln>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pitchFamily="34" charset="0"/>
                <a:ea typeface="宋体" charset="-122"/>
                <a:cs typeface="+mn-cs"/>
              </a:endParaRPr>
            </a:p>
          </p:txBody>
        </p:sp>
        <p:sp>
          <p:nvSpPr>
            <p:cNvPr id="35" name="任意多边形: 形状 34">
              <a:extLst>
                <a:ext uri="{FF2B5EF4-FFF2-40B4-BE49-F238E27FC236}">
                  <a16:creationId xmlns="" xmlns:a16="http://schemas.microsoft.com/office/drawing/2014/main" id="{9B66C8C8-7E23-4114-8544-607DFD350059}"/>
                </a:ext>
              </a:extLst>
            </p:cNvPr>
            <p:cNvSpPr>
              <a:spLocks/>
            </p:cNvSpPr>
            <p:nvPr/>
          </p:nvSpPr>
          <p:spPr bwMode="auto">
            <a:xfrm>
              <a:off x="3829051" y="3959225"/>
              <a:ext cx="1798638" cy="1277938"/>
            </a:xfrm>
            <a:custGeom>
              <a:avLst/>
              <a:gdLst>
                <a:gd name="T0" fmla="*/ 485 w 574"/>
                <a:gd name="T1" fmla="*/ 0 h 408"/>
                <a:gd name="T2" fmla="*/ 78 w 574"/>
                <a:gd name="T3" fmla="*/ 29 h 408"/>
                <a:gd name="T4" fmla="*/ 217 w 574"/>
                <a:gd name="T5" fmla="*/ 408 h 408"/>
                <a:gd name="T6" fmla="*/ 574 w 574"/>
                <a:gd name="T7" fmla="*/ 147 h 408"/>
                <a:gd name="T8" fmla="*/ 485 w 574"/>
                <a:gd name="T9" fmla="*/ 0 h 408"/>
              </a:gdLst>
              <a:ahLst/>
              <a:cxnLst>
                <a:cxn ang="0">
                  <a:pos x="T0" y="T1"/>
                </a:cxn>
                <a:cxn ang="0">
                  <a:pos x="T2" y="T3"/>
                </a:cxn>
                <a:cxn ang="0">
                  <a:pos x="T4" y="T5"/>
                </a:cxn>
                <a:cxn ang="0">
                  <a:pos x="T6" y="T7"/>
                </a:cxn>
                <a:cxn ang="0">
                  <a:pos x="T8" y="T9"/>
                </a:cxn>
              </a:cxnLst>
              <a:rect l="0" t="0" r="r" b="b"/>
              <a:pathLst>
                <a:path w="574" h="408">
                  <a:moveTo>
                    <a:pt x="485" y="0"/>
                  </a:moveTo>
                  <a:cubicBezTo>
                    <a:pt x="349" y="10"/>
                    <a:pt x="214" y="19"/>
                    <a:pt x="78" y="29"/>
                  </a:cubicBezTo>
                  <a:cubicBezTo>
                    <a:pt x="0" y="144"/>
                    <a:pt x="84" y="371"/>
                    <a:pt x="217" y="408"/>
                  </a:cubicBezTo>
                  <a:cubicBezTo>
                    <a:pt x="336" y="321"/>
                    <a:pt x="455" y="234"/>
                    <a:pt x="574" y="147"/>
                  </a:cubicBezTo>
                  <a:cubicBezTo>
                    <a:pt x="531" y="108"/>
                    <a:pt x="499" y="57"/>
                    <a:pt x="485" y="0"/>
                  </a:cubicBezTo>
                  <a:close/>
                </a:path>
              </a:pathLst>
            </a:custGeom>
            <a:blipFill dpi="0" rotWithShape="1">
              <a:blip r:embed="rId5" cstate="print">
                <a:extLst>
                  <a:ext uri="{28A0092B-C50C-407E-A947-70E740481C1C}">
                    <a14:useLocalDpi xmlns:a14="http://schemas.microsoft.com/office/drawing/2010/main" val="0"/>
                  </a:ext>
                </a:extLst>
              </a:blip>
              <a:srcRect/>
              <a:stretch>
                <a:fillRect/>
              </a:stretch>
            </a:blipFill>
            <a:ln>
              <a:noFill/>
            </a:ln>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pitchFamily="34" charset="0"/>
                <a:ea typeface="宋体" charset="-122"/>
                <a:cs typeface="+mn-cs"/>
              </a:endParaRPr>
            </a:p>
          </p:txBody>
        </p:sp>
        <p:sp>
          <p:nvSpPr>
            <p:cNvPr id="36" name="任意多边形: 形状 35">
              <a:extLst>
                <a:ext uri="{FF2B5EF4-FFF2-40B4-BE49-F238E27FC236}">
                  <a16:creationId xmlns="" xmlns:a16="http://schemas.microsoft.com/office/drawing/2014/main" id="{5AE1C239-1FEC-47FD-9D1E-B7777E8F3E24}"/>
                </a:ext>
              </a:extLst>
            </p:cNvPr>
            <p:cNvSpPr>
              <a:spLocks/>
            </p:cNvSpPr>
            <p:nvPr/>
          </p:nvSpPr>
          <p:spPr bwMode="auto">
            <a:xfrm>
              <a:off x="5605463" y="4618038"/>
              <a:ext cx="1266825" cy="1681163"/>
            </a:xfrm>
            <a:custGeom>
              <a:avLst/>
              <a:gdLst>
                <a:gd name="T0" fmla="*/ 201 w 404"/>
                <a:gd name="T1" fmla="*/ 11 h 537"/>
                <a:gd name="T2" fmla="*/ 123 w 404"/>
                <a:gd name="T3" fmla="*/ 0 h 537"/>
                <a:gd name="T4" fmla="*/ 0 w 404"/>
                <a:gd name="T5" fmla="*/ 424 h 537"/>
                <a:gd name="T6" fmla="*/ 404 w 404"/>
                <a:gd name="T7" fmla="*/ 424 h 537"/>
                <a:gd name="T8" fmla="*/ 281 w 404"/>
                <a:gd name="T9" fmla="*/ 0 h 537"/>
                <a:gd name="T10" fmla="*/ 201 w 404"/>
                <a:gd name="T11" fmla="*/ 11 h 537"/>
              </a:gdLst>
              <a:ahLst/>
              <a:cxnLst>
                <a:cxn ang="0">
                  <a:pos x="T0" y="T1"/>
                </a:cxn>
                <a:cxn ang="0">
                  <a:pos x="T2" y="T3"/>
                </a:cxn>
                <a:cxn ang="0">
                  <a:pos x="T4" y="T5"/>
                </a:cxn>
                <a:cxn ang="0">
                  <a:pos x="T6" y="T7"/>
                </a:cxn>
                <a:cxn ang="0">
                  <a:pos x="T8" y="T9"/>
                </a:cxn>
                <a:cxn ang="0">
                  <a:pos x="T10" y="T11"/>
                </a:cxn>
              </a:cxnLst>
              <a:rect l="0" t="0" r="r" b="b"/>
              <a:pathLst>
                <a:path w="404" h="537">
                  <a:moveTo>
                    <a:pt x="201" y="11"/>
                  </a:moveTo>
                  <a:cubicBezTo>
                    <a:pt x="174" y="11"/>
                    <a:pt x="148" y="7"/>
                    <a:pt x="123" y="0"/>
                  </a:cubicBezTo>
                  <a:cubicBezTo>
                    <a:pt x="82" y="142"/>
                    <a:pt x="41" y="283"/>
                    <a:pt x="0" y="424"/>
                  </a:cubicBezTo>
                  <a:cubicBezTo>
                    <a:pt x="81" y="537"/>
                    <a:pt x="323" y="537"/>
                    <a:pt x="404" y="424"/>
                  </a:cubicBezTo>
                  <a:cubicBezTo>
                    <a:pt x="363" y="283"/>
                    <a:pt x="322" y="141"/>
                    <a:pt x="281" y="0"/>
                  </a:cubicBezTo>
                  <a:cubicBezTo>
                    <a:pt x="256" y="7"/>
                    <a:pt x="229" y="11"/>
                    <a:pt x="201" y="11"/>
                  </a:cubicBezTo>
                  <a:close/>
                </a:path>
              </a:pathLst>
            </a:custGeom>
            <a:blipFill dpi="0" rotWithShape="1">
              <a:blip r:embed="rId6" cstate="print">
                <a:extLst>
                  <a:ext uri="{28A0092B-C50C-407E-A947-70E740481C1C}">
                    <a14:useLocalDpi xmlns:a14="http://schemas.microsoft.com/office/drawing/2010/main" val="0"/>
                  </a:ext>
                </a:extLst>
              </a:blip>
              <a:srcRect/>
              <a:stretch>
                <a:fillRect/>
              </a:stretch>
            </a:blipFill>
            <a:ln w="9525">
              <a:solidFill>
                <a:schemeClr val="bg1"/>
              </a:solidFill>
              <a:round/>
              <a:headEnd/>
              <a:tailEnd/>
            </a:ln>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pitchFamily="34" charset="0"/>
                <a:ea typeface="宋体" charset="-122"/>
                <a:cs typeface="+mn-cs"/>
              </a:endParaRPr>
            </a:p>
          </p:txBody>
        </p:sp>
        <p:sp>
          <p:nvSpPr>
            <p:cNvPr id="37" name="任意多边形: 形状 36">
              <a:extLst>
                <a:ext uri="{FF2B5EF4-FFF2-40B4-BE49-F238E27FC236}">
                  <a16:creationId xmlns="" xmlns:a16="http://schemas.microsoft.com/office/drawing/2014/main" id="{027904F1-7191-4C0E-B7E9-C165D5DB48F0}"/>
                </a:ext>
              </a:extLst>
            </p:cNvPr>
            <p:cNvSpPr>
              <a:spLocks/>
            </p:cNvSpPr>
            <p:nvPr/>
          </p:nvSpPr>
          <p:spPr bwMode="auto">
            <a:xfrm>
              <a:off x="6884988" y="3930650"/>
              <a:ext cx="1808163" cy="1281113"/>
            </a:xfrm>
            <a:custGeom>
              <a:avLst/>
              <a:gdLst>
                <a:gd name="T0" fmla="*/ 499 w 577"/>
                <a:gd name="T1" fmla="*/ 30 h 409"/>
                <a:gd name="T2" fmla="*/ 79 w 577"/>
                <a:gd name="T3" fmla="*/ 0 h 409"/>
                <a:gd name="T4" fmla="*/ 0 w 577"/>
                <a:gd name="T5" fmla="*/ 145 h 409"/>
                <a:gd name="T6" fmla="*/ 360 w 577"/>
                <a:gd name="T7" fmla="*/ 409 h 409"/>
                <a:gd name="T8" fmla="*/ 499 w 577"/>
                <a:gd name="T9" fmla="*/ 30 h 409"/>
              </a:gdLst>
              <a:ahLst/>
              <a:cxnLst>
                <a:cxn ang="0">
                  <a:pos x="T0" y="T1"/>
                </a:cxn>
                <a:cxn ang="0">
                  <a:pos x="T2" y="T3"/>
                </a:cxn>
                <a:cxn ang="0">
                  <a:pos x="T4" y="T5"/>
                </a:cxn>
                <a:cxn ang="0">
                  <a:pos x="T6" y="T7"/>
                </a:cxn>
                <a:cxn ang="0">
                  <a:pos x="T8" y="T9"/>
                </a:cxn>
              </a:cxnLst>
              <a:rect l="0" t="0" r="r" b="b"/>
              <a:pathLst>
                <a:path w="577" h="409">
                  <a:moveTo>
                    <a:pt x="499" y="30"/>
                  </a:moveTo>
                  <a:cubicBezTo>
                    <a:pt x="359" y="20"/>
                    <a:pt x="219" y="10"/>
                    <a:pt x="79" y="0"/>
                  </a:cubicBezTo>
                  <a:cubicBezTo>
                    <a:pt x="67" y="56"/>
                    <a:pt x="39" y="106"/>
                    <a:pt x="0" y="145"/>
                  </a:cubicBezTo>
                  <a:cubicBezTo>
                    <a:pt x="120" y="233"/>
                    <a:pt x="240" y="321"/>
                    <a:pt x="360" y="409"/>
                  </a:cubicBezTo>
                  <a:cubicBezTo>
                    <a:pt x="494" y="372"/>
                    <a:pt x="577" y="145"/>
                    <a:pt x="499" y="30"/>
                  </a:cubicBezTo>
                  <a:close/>
                </a:path>
              </a:pathLst>
            </a:custGeom>
            <a:blipFill dpi="0" rotWithShape="1">
              <a:blip r:embed="rId7" cstate="print">
                <a:extLst>
                  <a:ext uri="{28A0092B-C50C-407E-A947-70E740481C1C}">
                    <a14:useLocalDpi xmlns:a14="http://schemas.microsoft.com/office/drawing/2010/main" val="0"/>
                  </a:ext>
                </a:extLst>
              </a:blip>
              <a:srcRect/>
              <a:stretch>
                <a:fillRect/>
              </a:stretch>
            </a:blipFill>
            <a:ln>
              <a:noFill/>
            </a:ln>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pitchFamily="34" charset="0"/>
                <a:ea typeface="宋体" charset="-122"/>
                <a:cs typeface="+mn-cs"/>
              </a:endParaRPr>
            </a:p>
          </p:txBody>
        </p:sp>
        <p:sp>
          <p:nvSpPr>
            <p:cNvPr id="38" name="任意多边形: 形状 37">
              <a:extLst>
                <a:ext uri="{FF2B5EF4-FFF2-40B4-BE49-F238E27FC236}">
                  <a16:creationId xmlns="" xmlns:a16="http://schemas.microsoft.com/office/drawing/2014/main" id="{2FDE3A2E-6988-4BED-A797-3681ED05ED2F}"/>
                </a:ext>
              </a:extLst>
            </p:cNvPr>
            <p:cNvSpPr>
              <a:spLocks/>
            </p:cNvSpPr>
            <p:nvPr/>
          </p:nvSpPr>
          <p:spPr bwMode="auto">
            <a:xfrm>
              <a:off x="7467601" y="2922588"/>
              <a:ext cx="422275" cy="981075"/>
            </a:xfrm>
            <a:custGeom>
              <a:avLst/>
              <a:gdLst>
                <a:gd name="T0" fmla="*/ 132 w 135"/>
                <a:gd name="T1" fmla="*/ 313 h 313"/>
                <a:gd name="T2" fmla="*/ 135 w 135"/>
                <a:gd name="T3" fmla="*/ 260 h 313"/>
                <a:gd name="T4" fmla="*/ 66 w 135"/>
                <a:gd name="T5" fmla="*/ 0 h 313"/>
                <a:gd name="T6" fmla="*/ 0 w 135"/>
                <a:gd name="T7" fmla="*/ 46 h 313"/>
                <a:gd name="T8" fmla="*/ 55 w 135"/>
                <a:gd name="T9" fmla="*/ 260 h 313"/>
                <a:gd name="T10" fmla="*/ 52 w 135"/>
                <a:gd name="T11" fmla="*/ 307 h 313"/>
                <a:gd name="T12" fmla="*/ 132 w 135"/>
                <a:gd name="T13" fmla="*/ 313 h 313"/>
              </a:gdLst>
              <a:ahLst/>
              <a:cxnLst>
                <a:cxn ang="0">
                  <a:pos x="T0" y="T1"/>
                </a:cxn>
                <a:cxn ang="0">
                  <a:pos x="T2" y="T3"/>
                </a:cxn>
                <a:cxn ang="0">
                  <a:pos x="T4" y="T5"/>
                </a:cxn>
                <a:cxn ang="0">
                  <a:pos x="T6" y="T7"/>
                </a:cxn>
                <a:cxn ang="0">
                  <a:pos x="T8" y="T9"/>
                </a:cxn>
                <a:cxn ang="0">
                  <a:pos x="T10" y="T11"/>
                </a:cxn>
                <a:cxn ang="0">
                  <a:pos x="T12" y="T13"/>
                </a:cxn>
              </a:cxnLst>
              <a:rect l="0" t="0" r="r" b="b"/>
              <a:pathLst>
                <a:path w="135" h="313">
                  <a:moveTo>
                    <a:pt x="132" y="313"/>
                  </a:moveTo>
                  <a:cubicBezTo>
                    <a:pt x="134" y="296"/>
                    <a:pt x="135" y="278"/>
                    <a:pt x="135" y="260"/>
                  </a:cubicBezTo>
                  <a:cubicBezTo>
                    <a:pt x="135" y="166"/>
                    <a:pt x="110" y="77"/>
                    <a:pt x="66" y="0"/>
                  </a:cubicBezTo>
                  <a:cubicBezTo>
                    <a:pt x="0" y="46"/>
                    <a:pt x="0" y="46"/>
                    <a:pt x="0" y="46"/>
                  </a:cubicBezTo>
                  <a:cubicBezTo>
                    <a:pt x="35" y="109"/>
                    <a:pt x="55" y="183"/>
                    <a:pt x="55" y="260"/>
                  </a:cubicBezTo>
                  <a:cubicBezTo>
                    <a:pt x="55" y="276"/>
                    <a:pt x="54" y="292"/>
                    <a:pt x="52" y="307"/>
                  </a:cubicBezTo>
                  <a:lnTo>
                    <a:pt x="132" y="313"/>
                  </a:lnTo>
                  <a:close/>
                </a:path>
              </a:pathLst>
            </a:custGeom>
            <a:solidFill>
              <a:schemeClr val="accent3"/>
            </a:solidFill>
            <a:ln>
              <a:noFill/>
            </a:ln>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pitchFamily="34" charset="0"/>
                <a:ea typeface="宋体" charset="-122"/>
                <a:cs typeface="+mn-cs"/>
              </a:endParaRPr>
            </a:p>
          </p:txBody>
        </p:sp>
        <p:sp>
          <p:nvSpPr>
            <p:cNvPr id="39" name="任意多边形: 形状 38">
              <a:extLst>
                <a:ext uri="{FF2B5EF4-FFF2-40B4-BE49-F238E27FC236}">
                  <a16:creationId xmlns="" xmlns:a16="http://schemas.microsoft.com/office/drawing/2014/main" id="{76038125-0FB0-4D95-85C6-34446977D2BD}"/>
                </a:ext>
              </a:extLst>
            </p:cNvPr>
            <p:cNvSpPr>
              <a:spLocks/>
            </p:cNvSpPr>
            <p:nvPr/>
          </p:nvSpPr>
          <p:spPr bwMode="auto">
            <a:xfrm>
              <a:off x="4584701" y="2897188"/>
              <a:ext cx="438150" cy="1033463"/>
            </a:xfrm>
            <a:custGeom>
              <a:avLst/>
              <a:gdLst>
                <a:gd name="T0" fmla="*/ 80 w 140"/>
                <a:gd name="T1" fmla="*/ 268 h 330"/>
                <a:gd name="T2" fmla="*/ 140 w 140"/>
                <a:gd name="T3" fmla="*/ 45 h 330"/>
                <a:gd name="T4" fmla="*/ 73 w 140"/>
                <a:gd name="T5" fmla="*/ 0 h 330"/>
                <a:gd name="T6" fmla="*/ 0 w 140"/>
                <a:gd name="T7" fmla="*/ 268 h 330"/>
                <a:gd name="T8" fmla="*/ 3 w 140"/>
                <a:gd name="T9" fmla="*/ 330 h 330"/>
                <a:gd name="T10" fmla="*/ 83 w 140"/>
                <a:gd name="T11" fmla="*/ 324 h 330"/>
                <a:gd name="T12" fmla="*/ 80 w 140"/>
                <a:gd name="T13" fmla="*/ 268 h 330"/>
              </a:gdLst>
              <a:ahLst/>
              <a:cxnLst>
                <a:cxn ang="0">
                  <a:pos x="T0" y="T1"/>
                </a:cxn>
                <a:cxn ang="0">
                  <a:pos x="T2" y="T3"/>
                </a:cxn>
                <a:cxn ang="0">
                  <a:pos x="T4" y="T5"/>
                </a:cxn>
                <a:cxn ang="0">
                  <a:pos x="T6" y="T7"/>
                </a:cxn>
                <a:cxn ang="0">
                  <a:pos x="T8" y="T9"/>
                </a:cxn>
                <a:cxn ang="0">
                  <a:pos x="T10" y="T11"/>
                </a:cxn>
                <a:cxn ang="0">
                  <a:pos x="T12" y="T13"/>
                </a:cxn>
              </a:cxnLst>
              <a:rect l="0" t="0" r="r" b="b"/>
              <a:pathLst>
                <a:path w="140" h="330">
                  <a:moveTo>
                    <a:pt x="80" y="268"/>
                  </a:moveTo>
                  <a:cubicBezTo>
                    <a:pt x="80" y="187"/>
                    <a:pt x="102" y="111"/>
                    <a:pt x="140" y="45"/>
                  </a:cubicBezTo>
                  <a:cubicBezTo>
                    <a:pt x="73" y="0"/>
                    <a:pt x="73" y="0"/>
                    <a:pt x="73" y="0"/>
                  </a:cubicBezTo>
                  <a:cubicBezTo>
                    <a:pt x="27" y="78"/>
                    <a:pt x="0" y="170"/>
                    <a:pt x="0" y="268"/>
                  </a:cubicBezTo>
                  <a:cubicBezTo>
                    <a:pt x="0" y="289"/>
                    <a:pt x="1" y="310"/>
                    <a:pt x="3" y="330"/>
                  </a:cubicBezTo>
                  <a:cubicBezTo>
                    <a:pt x="83" y="324"/>
                    <a:pt x="83" y="324"/>
                    <a:pt x="83" y="324"/>
                  </a:cubicBezTo>
                  <a:cubicBezTo>
                    <a:pt x="81" y="306"/>
                    <a:pt x="80" y="287"/>
                    <a:pt x="80" y="268"/>
                  </a:cubicBezTo>
                  <a:close/>
                </a:path>
              </a:pathLst>
            </a:custGeom>
            <a:solidFill>
              <a:schemeClr val="accent3"/>
            </a:solidFill>
            <a:ln>
              <a:noFill/>
            </a:ln>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pitchFamily="34" charset="0"/>
                <a:ea typeface="宋体" charset="-122"/>
                <a:cs typeface="+mn-cs"/>
              </a:endParaRPr>
            </a:p>
          </p:txBody>
        </p:sp>
        <p:sp>
          <p:nvSpPr>
            <p:cNvPr id="40" name="任意多边形: 形状 39">
              <a:extLst>
                <a:ext uri="{FF2B5EF4-FFF2-40B4-BE49-F238E27FC236}">
                  <a16:creationId xmlns="" xmlns:a16="http://schemas.microsoft.com/office/drawing/2014/main" id="{E4B3037A-8150-4C73-AC1D-F15DD5CEE51B}"/>
                </a:ext>
              </a:extLst>
            </p:cNvPr>
            <p:cNvSpPr>
              <a:spLocks/>
            </p:cNvSpPr>
            <p:nvPr/>
          </p:nvSpPr>
          <p:spPr bwMode="auto">
            <a:xfrm>
              <a:off x="5083176" y="4767263"/>
              <a:ext cx="695325" cy="536575"/>
            </a:xfrm>
            <a:custGeom>
              <a:avLst/>
              <a:gdLst>
                <a:gd name="T0" fmla="*/ 222 w 222"/>
                <a:gd name="T1" fmla="*/ 94 h 171"/>
                <a:gd name="T2" fmla="*/ 65 w 222"/>
                <a:gd name="T3" fmla="*/ 0 h 171"/>
                <a:gd name="T4" fmla="*/ 0 w 222"/>
                <a:gd name="T5" fmla="*/ 48 h 171"/>
                <a:gd name="T6" fmla="*/ 199 w 222"/>
                <a:gd name="T7" fmla="*/ 171 h 171"/>
                <a:gd name="T8" fmla="*/ 222 w 222"/>
                <a:gd name="T9" fmla="*/ 94 h 171"/>
              </a:gdLst>
              <a:ahLst/>
              <a:cxnLst>
                <a:cxn ang="0">
                  <a:pos x="T0" y="T1"/>
                </a:cxn>
                <a:cxn ang="0">
                  <a:pos x="T2" y="T3"/>
                </a:cxn>
                <a:cxn ang="0">
                  <a:pos x="T4" y="T5"/>
                </a:cxn>
                <a:cxn ang="0">
                  <a:pos x="T6" y="T7"/>
                </a:cxn>
                <a:cxn ang="0">
                  <a:pos x="T8" y="T9"/>
                </a:cxn>
              </a:cxnLst>
              <a:rect l="0" t="0" r="r" b="b"/>
              <a:pathLst>
                <a:path w="222" h="171">
                  <a:moveTo>
                    <a:pt x="222" y="94"/>
                  </a:moveTo>
                  <a:cubicBezTo>
                    <a:pt x="163" y="74"/>
                    <a:pt x="110" y="41"/>
                    <a:pt x="65" y="0"/>
                  </a:cubicBezTo>
                  <a:cubicBezTo>
                    <a:pt x="0" y="48"/>
                    <a:pt x="0" y="48"/>
                    <a:pt x="0" y="48"/>
                  </a:cubicBezTo>
                  <a:cubicBezTo>
                    <a:pt x="56" y="103"/>
                    <a:pt x="124" y="145"/>
                    <a:pt x="199" y="171"/>
                  </a:cubicBezTo>
                  <a:lnTo>
                    <a:pt x="222" y="94"/>
                  </a:lnTo>
                  <a:close/>
                </a:path>
              </a:pathLst>
            </a:custGeom>
            <a:solidFill>
              <a:schemeClr val="accent3"/>
            </a:solidFill>
            <a:ln>
              <a:noFill/>
            </a:ln>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pitchFamily="34" charset="0"/>
                <a:ea typeface="宋体" charset="-122"/>
                <a:cs typeface="+mn-cs"/>
              </a:endParaRPr>
            </a:p>
          </p:txBody>
        </p:sp>
        <p:sp>
          <p:nvSpPr>
            <p:cNvPr id="41" name="任意多边形: 形状 40">
              <a:extLst>
                <a:ext uri="{FF2B5EF4-FFF2-40B4-BE49-F238E27FC236}">
                  <a16:creationId xmlns="" xmlns:a16="http://schemas.microsoft.com/office/drawing/2014/main" id="{E9C261B6-4502-4585-80DA-2D4F57049E66}"/>
                </a:ext>
              </a:extLst>
            </p:cNvPr>
            <p:cNvSpPr>
              <a:spLocks/>
            </p:cNvSpPr>
            <p:nvPr/>
          </p:nvSpPr>
          <p:spPr bwMode="auto">
            <a:xfrm>
              <a:off x="6699251" y="4733925"/>
              <a:ext cx="727075" cy="566738"/>
            </a:xfrm>
            <a:custGeom>
              <a:avLst/>
              <a:gdLst>
                <a:gd name="T0" fmla="*/ 167 w 232"/>
                <a:gd name="T1" fmla="*/ 0 h 181"/>
                <a:gd name="T2" fmla="*/ 0 w 232"/>
                <a:gd name="T3" fmla="*/ 104 h 181"/>
                <a:gd name="T4" fmla="*/ 23 w 232"/>
                <a:gd name="T5" fmla="*/ 181 h 181"/>
                <a:gd name="T6" fmla="*/ 232 w 232"/>
                <a:gd name="T7" fmla="*/ 48 h 181"/>
                <a:gd name="T8" fmla="*/ 167 w 232"/>
                <a:gd name="T9" fmla="*/ 0 h 181"/>
              </a:gdLst>
              <a:ahLst/>
              <a:cxnLst>
                <a:cxn ang="0">
                  <a:pos x="T0" y="T1"/>
                </a:cxn>
                <a:cxn ang="0">
                  <a:pos x="T2" y="T3"/>
                </a:cxn>
                <a:cxn ang="0">
                  <a:pos x="T4" y="T5"/>
                </a:cxn>
                <a:cxn ang="0">
                  <a:pos x="T6" y="T7"/>
                </a:cxn>
                <a:cxn ang="0">
                  <a:pos x="T8" y="T9"/>
                </a:cxn>
              </a:cxnLst>
              <a:rect l="0" t="0" r="r" b="b"/>
              <a:pathLst>
                <a:path w="232" h="181">
                  <a:moveTo>
                    <a:pt x="167" y="0"/>
                  </a:moveTo>
                  <a:cubicBezTo>
                    <a:pt x="120" y="46"/>
                    <a:pt x="63" y="82"/>
                    <a:pt x="0" y="104"/>
                  </a:cubicBezTo>
                  <a:cubicBezTo>
                    <a:pt x="23" y="181"/>
                    <a:pt x="23" y="181"/>
                    <a:pt x="23" y="181"/>
                  </a:cubicBezTo>
                  <a:cubicBezTo>
                    <a:pt x="103" y="154"/>
                    <a:pt x="174" y="108"/>
                    <a:pt x="232" y="48"/>
                  </a:cubicBezTo>
                  <a:lnTo>
                    <a:pt x="167" y="0"/>
                  </a:lnTo>
                  <a:close/>
                </a:path>
              </a:pathLst>
            </a:custGeom>
            <a:solidFill>
              <a:schemeClr val="accent3"/>
            </a:solidFill>
            <a:ln>
              <a:noFill/>
            </a:ln>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pitchFamily="34" charset="0"/>
                <a:ea typeface="宋体" charset="-122"/>
                <a:cs typeface="+mn-cs"/>
              </a:endParaRPr>
            </a:p>
          </p:txBody>
        </p:sp>
        <p:sp>
          <p:nvSpPr>
            <p:cNvPr id="42" name="任意多边形: 形状 41">
              <a:extLst>
                <a:ext uri="{FF2B5EF4-FFF2-40B4-BE49-F238E27FC236}">
                  <a16:creationId xmlns="" xmlns:a16="http://schemas.microsoft.com/office/drawing/2014/main" id="{E3B6E7F0-86C5-4B15-9CAA-38ABB467386E}"/>
                </a:ext>
              </a:extLst>
            </p:cNvPr>
            <p:cNvSpPr>
              <a:spLocks/>
            </p:cNvSpPr>
            <p:nvPr/>
          </p:nvSpPr>
          <p:spPr bwMode="auto">
            <a:xfrm>
              <a:off x="5600701" y="2085975"/>
              <a:ext cx="1293813" cy="366713"/>
            </a:xfrm>
            <a:custGeom>
              <a:avLst/>
              <a:gdLst>
                <a:gd name="T0" fmla="*/ 32 w 413"/>
                <a:gd name="T1" fmla="*/ 114 h 117"/>
                <a:gd name="T2" fmla="*/ 203 w 413"/>
                <a:gd name="T3" fmla="*/ 80 h 117"/>
                <a:gd name="T4" fmla="*/ 381 w 413"/>
                <a:gd name="T5" fmla="*/ 117 h 117"/>
                <a:gd name="T6" fmla="*/ 413 w 413"/>
                <a:gd name="T7" fmla="*/ 43 h 117"/>
                <a:gd name="T8" fmla="*/ 203 w 413"/>
                <a:gd name="T9" fmla="*/ 0 h 117"/>
                <a:gd name="T10" fmla="*/ 0 w 413"/>
                <a:gd name="T11" fmla="*/ 40 h 117"/>
                <a:gd name="T12" fmla="*/ 32 w 413"/>
                <a:gd name="T13" fmla="*/ 114 h 117"/>
              </a:gdLst>
              <a:ahLst/>
              <a:cxnLst>
                <a:cxn ang="0">
                  <a:pos x="T0" y="T1"/>
                </a:cxn>
                <a:cxn ang="0">
                  <a:pos x="T2" y="T3"/>
                </a:cxn>
                <a:cxn ang="0">
                  <a:pos x="T4" y="T5"/>
                </a:cxn>
                <a:cxn ang="0">
                  <a:pos x="T6" y="T7"/>
                </a:cxn>
                <a:cxn ang="0">
                  <a:pos x="T8" y="T9"/>
                </a:cxn>
                <a:cxn ang="0">
                  <a:pos x="T10" y="T11"/>
                </a:cxn>
                <a:cxn ang="0">
                  <a:pos x="T12" y="T13"/>
                </a:cxn>
              </a:cxnLst>
              <a:rect l="0" t="0" r="r" b="b"/>
              <a:pathLst>
                <a:path w="413" h="117">
                  <a:moveTo>
                    <a:pt x="32" y="114"/>
                  </a:moveTo>
                  <a:cubicBezTo>
                    <a:pt x="85" y="92"/>
                    <a:pt x="143" y="80"/>
                    <a:pt x="203" y="80"/>
                  </a:cubicBezTo>
                  <a:cubicBezTo>
                    <a:pt x="267" y="80"/>
                    <a:pt x="327" y="93"/>
                    <a:pt x="381" y="117"/>
                  </a:cubicBezTo>
                  <a:cubicBezTo>
                    <a:pt x="413" y="43"/>
                    <a:pt x="413" y="43"/>
                    <a:pt x="413" y="43"/>
                  </a:cubicBezTo>
                  <a:cubicBezTo>
                    <a:pt x="349" y="15"/>
                    <a:pt x="278" y="0"/>
                    <a:pt x="203" y="0"/>
                  </a:cubicBezTo>
                  <a:cubicBezTo>
                    <a:pt x="131" y="0"/>
                    <a:pt x="63" y="14"/>
                    <a:pt x="0" y="40"/>
                  </a:cubicBezTo>
                  <a:lnTo>
                    <a:pt x="32" y="114"/>
                  </a:lnTo>
                  <a:close/>
                </a:path>
              </a:pathLst>
            </a:custGeom>
            <a:solidFill>
              <a:schemeClr val="accent3"/>
            </a:solidFill>
            <a:ln>
              <a:noFill/>
            </a:ln>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pitchFamily="34" charset="0"/>
                <a:ea typeface="宋体" charset="-122"/>
                <a:cs typeface="+mn-cs"/>
              </a:endParaRPr>
            </a:p>
          </p:txBody>
        </p:sp>
        <p:grpSp>
          <p:nvGrpSpPr>
            <p:cNvPr id="43" name="组合 42">
              <a:extLst>
                <a:ext uri="{FF2B5EF4-FFF2-40B4-BE49-F238E27FC236}">
                  <a16:creationId xmlns="" xmlns:a16="http://schemas.microsoft.com/office/drawing/2014/main" id="{51026C8B-1CB2-47FA-A64E-9F695862D4B9}"/>
                </a:ext>
              </a:extLst>
            </p:cNvPr>
            <p:cNvGrpSpPr/>
            <p:nvPr/>
          </p:nvGrpSpPr>
          <p:grpSpPr>
            <a:xfrm>
              <a:off x="5948843" y="3375818"/>
              <a:ext cx="593725" cy="722313"/>
              <a:chOff x="7361238" y="1260476"/>
              <a:chExt cx="593725" cy="722313"/>
            </a:xfrm>
            <a:solidFill>
              <a:schemeClr val="bg1"/>
            </a:solidFill>
          </p:grpSpPr>
          <p:sp>
            <p:nvSpPr>
              <p:cNvPr id="60" name="任意多边形: 形状 59">
                <a:extLst>
                  <a:ext uri="{FF2B5EF4-FFF2-40B4-BE49-F238E27FC236}">
                    <a16:creationId xmlns="" xmlns:a16="http://schemas.microsoft.com/office/drawing/2014/main" id="{9C155120-57E4-4967-8ABF-5A206BDAC587}"/>
                  </a:ext>
                </a:extLst>
              </p:cNvPr>
              <p:cNvSpPr>
                <a:spLocks/>
              </p:cNvSpPr>
              <p:nvPr/>
            </p:nvSpPr>
            <p:spPr bwMode="auto">
              <a:xfrm>
                <a:off x="7361238" y="1260476"/>
                <a:ext cx="530225" cy="722313"/>
              </a:xfrm>
              <a:custGeom>
                <a:avLst/>
                <a:gdLst>
                  <a:gd name="T0" fmla="*/ 114 w 141"/>
                  <a:gd name="T1" fmla="*/ 178 h 192"/>
                  <a:gd name="T2" fmla="*/ 13 w 141"/>
                  <a:gd name="T3" fmla="*/ 178 h 192"/>
                  <a:gd name="T4" fmla="*/ 13 w 141"/>
                  <a:gd name="T5" fmla="*/ 51 h 192"/>
                  <a:gd name="T6" fmla="*/ 36 w 141"/>
                  <a:gd name="T7" fmla="*/ 51 h 192"/>
                  <a:gd name="T8" fmla="*/ 51 w 141"/>
                  <a:gd name="T9" fmla="*/ 36 h 192"/>
                  <a:gd name="T10" fmla="*/ 51 w 141"/>
                  <a:gd name="T11" fmla="*/ 13 h 192"/>
                  <a:gd name="T12" fmla="*/ 127 w 141"/>
                  <a:gd name="T13" fmla="*/ 13 h 192"/>
                  <a:gd name="T14" fmla="*/ 127 w 141"/>
                  <a:gd name="T15" fmla="*/ 126 h 192"/>
                  <a:gd name="T16" fmla="*/ 128 w 141"/>
                  <a:gd name="T17" fmla="*/ 126 h 192"/>
                  <a:gd name="T18" fmla="*/ 141 w 141"/>
                  <a:gd name="T19" fmla="*/ 140 h 192"/>
                  <a:gd name="T20" fmla="*/ 141 w 141"/>
                  <a:gd name="T21" fmla="*/ 9 h 192"/>
                  <a:gd name="T22" fmla="*/ 132 w 141"/>
                  <a:gd name="T23" fmla="*/ 0 h 192"/>
                  <a:gd name="T24" fmla="*/ 46 w 141"/>
                  <a:gd name="T25" fmla="*/ 0 h 192"/>
                  <a:gd name="T26" fmla="*/ 0 w 141"/>
                  <a:gd name="T27" fmla="*/ 46 h 192"/>
                  <a:gd name="T28" fmla="*/ 0 w 141"/>
                  <a:gd name="T29" fmla="*/ 50 h 192"/>
                  <a:gd name="T30" fmla="*/ 0 w 141"/>
                  <a:gd name="T31" fmla="*/ 51 h 192"/>
                  <a:gd name="T32" fmla="*/ 0 w 141"/>
                  <a:gd name="T33" fmla="*/ 51 h 192"/>
                  <a:gd name="T34" fmla="*/ 0 w 141"/>
                  <a:gd name="T35" fmla="*/ 183 h 192"/>
                  <a:gd name="T36" fmla="*/ 9 w 141"/>
                  <a:gd name="T37" fmla="*/ 192 h 192"/>
                  <a:gd name="T38" fmla="*/ 127 w 141"/>
                  <a:gd name="T39" fmla="*/ 192 h 192"/>
                  <a:gd name="T40" fmla="*/ 114 w 141"/>
                  <a:gd name="T41" fmla="*/ 178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1" h="192">
                    <a:moveTo>
                      <a:pt x="114" y="178"/>
                    </a:moveTo>
                    <a:cubicBezTo>
                      <a:pt x="13" y="178"/>
                      <a:pt x="13" y="178"/>
                      <a:pt x="13" y="178"/>
                    </a:cubicBezTo>
                    <a:cubicBezTo>
                      <a:pt x="13" y="51"/>
                      <a:pt x="13" y="51"/>
                      <a:pt x="13" y="51"/>
                    </a:cubicBezTo>
                    <a:cubicBezTo>
                      <a:pt x="36" y="51"/>
                      <a:pt x="36" y="51"/>
                      <a:pt x="36" y="51"/>
                    </a:cubicBezTo>
                    <a:cubicBezTo>
                      <a:pt x="44" y="51"/>
                      <a:pt x="51" y="44"/>
                      <a:pt x="51" y="36"/>
                    </a:cubicBezTo>
                    <a:cubicBezTo>
                      <a:pt x="51" y="13"/>
                      <a:pt x="51" y="13"/>
                      <a:pt x="51" y="13"/>
                    </a:cubicBezTo>
                    <a:cubicBezTo>
                      <a:pt x="127" y="13"/>
                      <a:pt x="127" y="13"/>
                      <a:pt x="127" y="13"/>
                    </a:cubicBezTo>
                    <a:cubicBezTo>
                      <a:pt x="127" y="126"/>
                      <a:pt x="127" y="126"/>
                      <a:pt x="127" y="126"/>
                    </a:cubicBezTo>
                    <a:cubicBezTo>
                      <a:pt x="128" y="126"/>
                      <a:pt x="128" y="126"/>
                      <a:pt x="128" y="126"/>
                    </a:cubicBezTo>
                    <a:cubicBezTo>
                      <a:pt x="141" y="140"/>
                      <a:pt x="141" y="140"/>
                      <a:pt x="141" y="140"/>
                    </a:cubicBezTo>
                    <a:cubicBezTo>
                      <a:pt x="141" y="9"/>
                      <a:pt x="141" y="9"/>
                      <a:pt x="141" y="9"/>
                    </a:cubicBezTo>
                    <a:cubicBezTo>
                      <a:pt x="141" y="4"/>
                      <a:pt x="137" y="0"/>
                      <a:pt x="132" y="0"/>
                    </a:cubicBezTo>
                    <a:cubicBezTo>
                      <a:pt x="46" y="0"/>
                      <a:pt x="46" y="0"/>
                      <a:pt x="46" y="0"/>
                    </a:cubicBezTo>
                    <a:cubicBezTo>
                      <a:pt x="0" y="46"/>
                      <a:pt x="0" y="46"/>
                      <a:pt x="0" y="46"/>
                    </a:cubicBezTo>
                    <a:cubicBezTo>
                      <a:pt x="0" y="50"/>
                      <a:pt x="0" y="50"/>
                      <a:pt x="0" y="50"/>
                    </a:cubicBezTo>
                    <a:cubicBezTo>
                      <a:pt x="0" y="51"/>
                      <a:pt x="0" y="51"/>
                      <a:pt x="0" y="51"/>
                    </a:cubicBezTo>
                    <a:cubicBezTo>
                      <a:pt x="0" y="51"/>
                      <a:pt x="0" y="51"/>
                      <a:pt x="0" y="51"/>
                    </a:cubicBezTo>
                    <a:cubicBezTo>
                      <a:pt x="0" y="183"/>
                      <a:pt x="0" y="183"/>
                      <a:pt x="0" y="183"/>
                    </a:cubicBezTo>
                    <a:cubicBezTo>
                      <a:pt x="0" y="188"/>
                      <a:pt x="4" y="192"/>
                      <a:pt x="9" y="192"/>
                    </a:cubicBezTo>
                    <a:cubicBezTo>
                      <a:pt x="127" y="192"/>
                      <a:pt x="127" y="192"/>
                      <a:pt x="127" y="192"/>
                    </a:cubicBezTo>
                    <a:lnTo>
                      <a:pt x="114" y="17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pitchFamily="34" charset="0"/>
                  <a:ea typeface="宋体" charset="-122"/>
                  <a:cs typeface="+mn-cs"/>
                </a:endParaRPr>
              </a:p>
            </p:txBody>
          </p:sp>
          <p:sp>
            <p:nvSpPr>
              <p:cNvPr id="61" name="任意多边形: 形状 60">
                <a:extLst>
                  <a:ext uri="{FF2B5EF4-FFF2-40B4-BE49-F238E27FC236}">
                    <a16:creationId xmlns="" xmlns:a16="http://schemas.microsoft.com/office/drawing/2014/main" id="{CF66A784-5A19-4F77-A7DD-70A14C99323C}"/>
                  </a:ext>
                </a:extLst>
              </p:cNvPr>
              <p:cNvSpPr>
                <a:spLocks/>
              </p:cNvSpPr>
              <p:nvPr/>
            </p:nvSpPr>
            <p:spPr bwMode="auto">
              <a:xfrm>
                <a:off x="7418388" y="1433513"/>
                <a:ext cx="536575" cy="546100"/>
              </a:xfrm>
              <a:custGeom>
                <a:avLst/>
                <a:gdLst>
                  <a:gd name="T0" fmla="*/ 142 w 143"/>
                  <a:gd name="T1" fmla="*/ 128 h 145"/>
                  <a:gd name="T2" fmla="*/ 99 w 143"/>
                  <a:gd name="T3" fmla="*/ 81 h 145"/>
                  <a:gd name="T4" fmla="*/ 99 w 143"/>
                  <a:gd name="T5" fmla="*/ 80 h 145"/>
                  <a:gd name="T6" fmla="*/ 103 w 143"/>
                  <a:gd name="T7" fmla="*/ 41 h 145"/>
                  <a:gd name="T8" fmla="*/ 41 w 143"/>
                  <a:gd name="T9" fmla="*/ 8 h 145"/>
                  <a:gd name="T10" fmla="*/ 8 w 143"/>
                  <a:gd name="T11" fmla="*/ 71 h 145"/>
                  <a:gd name="T12" fmla="*/ 70 w 143"/>
                  <a:gd name="T13" fmla="*/ 103 h 145"/>
                  <a:gd name="T14" fmla="*/ 82 w 143"/>
                  <a:gd name="T15" fmla="*/ 98 h 145"/>
                  <a:gd name="T16" fmla="*/ 124 w 143"/>
                  <a:gd name="T17" fmla="*/ 144 h 145"/>
                  <a:gd name="T18" fmla="*/ 131 w 143"/>
                  <a:gd name="T19" fmla="*/ 143 h 145"/>
                  <a:gd name="T20" fmla="*/ 141 w 143"/>
                  <a:gd name="T21" fmla="*/ 134 h 145"/>
                  <a:gd name="T22" fmla="*/ 142 w 143"/>
                  <a:gd name="T23" fmla="*/ 128 h 145"/>
                  <a:gd name="T24" fmla="*/ 21 w 143"/>
                  <a:gd name="T25" fmla="*/ 67 h 145"/>
                  <a:gd name="T26" fmla="*/ 45 w 143"/>
                  <a:gd name="T27" fmla="*/ 21 h 145"/>
                  <a:gd name="T28" fmla="*/ 90 w 143"/>
                  <a:gd name="T29" fmla="*/ 45 h 145"/>
                  <a:gd name="T30" fmla="*/ 66 w 143"/>
                  <a:gd name="T31" fmla="*/ 90 h 145"/>
                  <a:gd name="T32" fmla="*/ 21 w 143"/>
                  <a:gd name="T33" fmla="*/ 67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3" h="145">
                    <a:moveTo>
                      <a:pt x="142" y="128"/>
                    </a:moveTo>
                    <a:cubicBezTo>
                      <a:pt x="99" y="81"/>
                      <a:pt x="99" y="81"/>
                      <a:pt x="99" y="81"/>
                    </a:cubicBezTo>
                    <a:cubicBezTo>
                      <a:pt x="99" y="81"/>
                      <a:pt x="99" y="81"/>
                      <a:pt x="99" y="80"/>
                    </a:cubicBezTo>
                    <a:cubicBezTo>
                      <a:pt x="105" y="69"/>
                      <a:pt x="107" y="55"/>
                      <a:pt x="103" y="41"/>
                    </a:cubicBezTo>
                    <a:cubicBezTo>
                      <a:pt x="95" y="14"/>
                      <a:pt x="67" y="0"/>
                      <a:pt x="41" y="8"/>
                    </a:cubicBezTo>
                    <a:cubicBezTo>
                      <a:pt x="14" y="16"/>
                      <a:pt x="0" y="44"/>
                      <a:pt x="8" y="71"/>
                    </a:cubicBezTo>
                    <a:cubicBezTo>
                      <a:pt x="16" y="97"/>
                      <a:pt x="44" y="112"/>
                      <a:pt x="70" y="103"/>
                    </a:cubicBezTo>
                    <a:cubicBezTo>
                      <a:pt x="75" y="102"/>
                      <a:pt x="78" y="100"/>
                      <a:pt x="82" y="98"/>
                    </a:cubicBezTo>
                    <a:cubicBezTo>
                      <a:pt x="124" y="144"/>
                      <a:pt x="124" y="144"/>
                      <a:pt x="124" y="144"/>
                    </a:cubicBezTo>
                    <a:cubicBezTo>
                      <a:pt x="126" y="145"/>
                      <a:pt x="128" y="145"/>
                      <a:pt x="131" y="143"/>
                    </a:cubicBezTo>
                    <a:cubicBezTo>
                      <a:pt x="141" y="134"/>
                      <a:pt x="141" y="134"/>
                      <a:pt x="141" y="134"/>
                    </a:cubicBezTo>
                    <a:cubicBezTo>
                      <a:pt x="143" y="132"/>
                      <a:pt x="143" y="129"/>
                      <a:pt x="142" y="128"/>
                    </a:cubicBezTo>
                    <a:close/>
                    <a:moveTo>
                      <a:pt x="21" y="67"/>
                    </a:moveTo>
                    <a:cubicBezTo>
                      <a:pt x="15" y="47"/>
                      <a:pt x="25" y="27"/>
                      <a:pt x="45" y="21"/>
                    </a:cubicBezTo>
                    <a:cubicBezTo>
                      <a:pt x="64" y="15"/>
                      <a:pt x="84" y="26"/>
                      <a:pt x="90" y="45"/>
                    </a:cubicBezTo>
                    <a:cubicBezTo>
                      <a:pt x="96" y="64"/>
                      <a:pt x="86" y="84"/>
                      <a:pt x="66" y="90"/>
                    </a:cubicBezTo>
                    <a:cubicBezTo>
                      <a:pt x="47" y="96"/>
                      <a:pt x="27" y="86"/>
                      <a:pt x="21" y="6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pitchFamily="34" charset="0"/>
                  <a:ea typeface="宋体" charset="-122"/>
                  <a:cs typeface="+mn-cs"/>
                </a:endParaRPr>
              </a:p>
            </p:txBody>
          </p:sp>
          <p:sp>
            <p:nvSpPr>
              <p:cNvPr id="62" name="任意多边形: 形状 61">
                <a:extLst>
                  <a:ext uri="{FF2B5EF4-FFF2-40B4-BE49-F238E27FC236}">
                    <a16:creationId xmlns="" xmlns:a16="http://schemas.microsoft.com/office/drawing/2014/main" id="{1CE96C7C-3821-4413-963C-C4F36E1A0A50}"/>
                  </a:ext>
                </a:extLst>
              </p:cNvPr>
              <p:cNvSpPr>
                <a:spLocks/>
              </p:cNvSpPr>
              <p:nvPr/>
            </p:nvSpPr>
            <p:spPr bwMode="auto">
              <a:xfrm>
                <a:off x="7515225" y="1512888"/>
                <a:ext cx="233363" cy="173038"/>
              </a:xfrm>
              <a:custGeom>
                <a:avLst/>
                <a:gdLst>
                  <a:gd name="T0" fmla="*/ 12 w 62"/>
                  <a:gd name="T1" fmla="*/ 20 h 46"/>
                  <a:gd name="T2" fmla="*/ 59 w 62"/>
                  <a:gd name="T3" fmla="*/ 44 h 46"/>
                  <a:gd name="T4" fmla="*/ 59 w 62"/>
                  <a:gd name="T5" fmla="*/ 46 h 46"/>
                  <a:gd name="T6" fmla="*/ 60 w 62"/>
                  <a:gd name="T7" fmla="*/ 25 h 46"/>
                  <a:gd name="T8" fmla="*/ 21 w 62"/>
                  <a:gd name="T9" fmla="*/ 5 h 46"/>
                  <a:gd name="T10" fmla="*/ 0 w 62"/>
                  <a:gd name="T11" fmla="*/ 27 h 46"/>
                  <a:gd name="T12" fmla="*/ 12 w 62"/>
                  <a:gd name="T13" fmla="*/ 20 h 46"/>
                </a:gdLst>
                <a:ahLst/>
                <a:cxnLst>
                  <a:cxn ang="0">
                    <a:pos x="T0" y="T1"/>
                  </a:cxn>
                  <a:cxn ang="0">
                    <a:pos x="T2" y="T3"/>
                  </a:cxn>
                  <a:cxn ang="0">
                    <a:pos x="T4" y="T5"/>
                  </a:cxn>
                  <a:cxn ang="0">
                    <a:pos x="T6" y="T7"/>
                  </a:cxn>
                  <a:cxn ang="0">
                    <a:pos x="T8" y="T9"/>
                  </a:cxn>
                  <a:cxn ang="0">
                    <a:pos x="T10" y="T11"/>
                  </a:cxn>
                  <a:cxn ang="0">
                    <a:pos x="T12" y="T13"/>
                  </a:cxn>
                </a:cxnLst>
                <a:rect l="0" t="0" r="r" b="b"/>
                <a:pathLst>
                  <a:path w="62" h="46">
                    <a:moveTo>
                      <a:pt x="12" y="20"/>
                    </a:moveTo>
                    <a:cubicBezTo>
                      <a:pt x="32" y="14"/>
                      <a:pt x="52" y="25"/>
                      <a:pt x="59" y="44"/>
                    </a:cubicBezTo>
                    <a:cubicBezTo>
                      <a:pt x="59" y="45"/>
                      <a:pt x="59" y="45"/>
                      <a:pt x="59" y="46"/>
                    </a:cubicBezTo>
                    <a:cubicBezTo>
                      <a:pt x="61" y="40"/>
                      <a:pt x="62" y="32"/>
                      <a:pt x="60" y="25"/>
                    </a:cubicBezTo>
                    <a:cubicBezTo>
                      <a:pt x="55" y="9"/>
                      <a:pt x="37" y="0"/>
                      <a:pt x="21" y="5"/>
                    </a:cubicBezTo>
                    <a:cubicBezTo>
                      <a:pt x="10" y="8"/>
                      <a:pt x="3" y="17"/>
                      <a:pt x="0" y="27"/>
                    </a:cubicBezTo>
                    <a:cubicBezTo>
                      <a:pt x="3" y="24"/>
                      <a:pt x="7" y="21"/>
                      <a:pt x="12"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pitchFamily="34" charset="0"/>
                  <a:ea typeface="宋体" charset="-122"/>
                  <a:cs typeface="+mn-cs"/>
                </a:endParaRPr>
              </a:p>
            </p:txBody>
          </p:sp>
        </p:grpSp>
        <p:grpSp>
          <p:nvGrpSpPr>
            <p:cNvPr id="44" name="组合 43">
              <a:extLst>
                <a:ext uri="{FF2B5EF4-FFF2-40B4-BE49-F238E27FC236}">
                  <a16:creationId xmlns="" xmlns:a16="http://schemas.microsoft.com/office/drawing/2014/main" id="{B98C7F4E-DD2E-41FA-83DC-EF896BB5F8F9}"/>
                </a:ext>
              </a:extLst>
            </p:cNvPr>
            <p:cNvGrpSpPr/>
            <p:nvPr/>
          </p:nvGrpSpPr>
          <p:grpSpPr>
            <a:xfrm>
              <a:off x="4803776" y="2117439"/>
              <a:ext cx="400024" cy="400024"/>
              <a:chOff x="1637252" y="4342379"/>
              <a:chExt cx="400024" cy="400024"/>
            </a:xfrm>
            <a:solidFill>
              <a:schemeClr val="bg1"/>
            </a:solidFill>
          </p:grpSpPr>
          <p:sp>
            <p:nvSpPr>
              <p:cNvPr id="57" name="任意多边形: 形状 56">
                <a:extLst>
                  <a:ext uri="{FF2B5EF4-FFF2-40B4-BE49-F238E27FC236}">
                    <a16:creationId xmlns="" xmlns:a16="http://schemas.microsoft.com/office/drawing/2014/main" id="{109C5FBA-E8CD-4033-A61D-7E82D1712172}"/>
                  </a:ext>
                </a:extLst>
              </p:cNvPr>
              <p:cNvSpPr>
                <a:spLocks/>
              </p:cNvSpPr>
              <p:nvPr/>
            </p:nvSpPr>
            <p:spPr bwMode="auto">
              <a:xfrm>
                <a:off x="1637252" y="4342379"/>
                <a:ext cx="125420" cy="400024"/>
              </a:xfrm>
              <a:custGeom>
                <a:avLst/>
                <a:gdLst>
                  <a:gd name="T0" fmla="*/ 32 w 40"/>
                  <a:gd name="T1" fmla="*/ 24 h 128"/>
                  <a:gd name="T2" fmla="*/ 32 w 40"/>
                  <a:gd name="T3" fmla="*/ 12 h 128"/>
                  <a:gd name="T4" fmla="*/ 20 w 40"/>
                  <a:gd name="T5" fmla="*/ 0 h 128"/>
                  <a:gd name="T6" fmla="*/ 8 w 40"/>
                  <a:gd name="T7" fmla="*/ 12 h 128"/>
                  <a:gd name="T8" fmla="*/ 8 w 40"/>
                  <a:gd name="T9" fmla="*/ 24 h 128"/>
                  <a:gd name="T10" fmla="*/ 0 w 40"/>
                  <a:gd name="T11" fmla="*/ 40 h 128"/>
                  <a:gd name="T12" fmla="*/ 8 w 40"/>
                  <a:gd name="T13" fmla="*/ 56 h 128"/>
                  <a:gd name="T14" fmla="*/ 8 w 40"/>
                  <a:gd name="T15" fmla="*/ 116 h 128"/>
                  <a:gd name="T16" fmla="*/ 20 w 40"/>
                  <a:gd name="T17" fmla="*/ 128 h 128"/>
                  <a:gd name="T18" fmla="*/ 32 w 40"/>
                  <a:gd name="T19" fmla="*/ 116 h 128"/>
                  <a:gd name="T20" fmla="*/ 32 w 40"/>
                  <a:gd name="T21" fmla="*/ 56 h 128"/>
                  <a:gd name="T22" fmla="*/ 40 w 40"/>
                  <a:gd name="T23" fmla="*/ 40 h 128"/>
                  <a:gd name="T24" fmla="*/ 32 w 40"/>
                  <a:gd name="T25" fmla="*/ 24 h 128"/>
                  <a:gd name="T26" fmla="*/ 16 w 40"/>
                  <a:gd name="T27" fmla="*/ 12 h 128"/>
                  <a:gd name="T28" fmla="*/ 20 w 40"/>
                  <a:gd name="T29" fmla="*/ 8 h 128"/>
                  <a:gd name="T30" fmla="*/ 24 w 40"/>
                  <a:gd name="T31" fmla="*/ 12 h 128"/>
                  <a:gd name="T32" fmla="*/ 24 w 40"/>
                  <a:gd name="T33" fmla="*/ 20 h 128"/>
                  <a:gd name="T34" fmla="*/ 20 w 40"/>
                  <a:gd name="T35" fmla="*/ 20 h 128"/>
                  <a:gd name="T36" fmla="*/ 16 w 40"/>
                  <a:gd name="T37" fmla="*/ 20 h 128"/>
                  <a:gd name="T38" fmla="*/ 16 w 40"/>
                  <a:gd name="T39" fmla="*/ 12 h 128"/>
                  <a:gd name="T40" fmla="*/ 24 w 40"/>
                  <a:gd name="T41" fmla="*/ 116 h 128"/>
                  <a:gd name="T42" fmla="*/ 20 w 40"/>
                  <a:gd name="T43" fmla="*/ 120 h 128"/>
                  <a:gd name="T44" fmla="*/ 16 w 40"/>
                  <a:gd name="T45" fmla="*/ 116 h 128"/>
                  <a:gd name="T46" fmla="*/ 16 w 40"/>
                  <a:gd name="T47" fmla="*/ 60 h 128"/>
                  <a:gd name="T48" fmla="*/ 20 w 40"/>
                  <a:gd name="T49" fmla="*/ 60 h 128"/>
                  <a:gd name="T50" fmla="*/ 24 w 40"/>
                  <a:gd name="T51" fmla="*/ 60 h 128"/>
                  <a:gd name="T52" fmla="*/ 24 w 40"/>
                  <a:gd name="T53" fmla="*/ 116 h 128"/>
                  <a:gd name="T54" fmla="*/ 31 w 40"/>
                  <a:gd name="T55" fmla="*/ 43 h 128"/>
                  <a:gd name="T56" fmla="*/ 31 w 40"/>
                  <a:gd name="T57" fmla="*/ 44 h 128"/>
                  <a:gd name="T58" fmla="*/ 30 w 40"/>
                  <a:gd name="T59" fmla="*/ 47 h 128"/>
                  <a:gd name="T60" fmla="*/ 30 w 40"/>
                  <a:gd name="T61" fmla="*/ 47 h 128"/>
                  <a:gd name="T62" fmla="*/ 27 w 40"/>
                  <a:gd name="T63" fmla="*/ 50 h 128"/>
                  <a:gd name="T64" fmla="*/ 27 w 40"/>
                  <a:gd name="T65" fmla="*/ 50 h 128"/>
                  <a:gd name="T66" fmla="*/ 24 w 40"/>
                  <a:gd name="T67" fmla="*/ 51 h 128"/>
                  <a:gd name="T68" fmla="*/ 20 w 40"/>
                  <a:gd name="T69" fmla="*/ 52 h 128"/>
                  <a:gd name="T70" fmla="*/ 16 w 40"/>
                  <a:gd name="T71" fmla="*/ 51 h 128"/>
                  <a:gd name="T72" fmla="*/ 13 w 40"/>
                  <a:gd name="T73" fmla="*/ 50 h 128"/>
                  <a:gd name="T74" fmla="*/ 13 w 40"/>
                  <a:gd name="T75" fmla="*/ 50 h 128"/>
                  <a:gd name="T76" fmla="*/ 10 w 40"/>
                  <a:gd name="T77" fmla="*/ 47 h 128"/>
                  <a:gd name="T78" fmla="*/ 10 w 40"/>
                  <a:gd name="T79" fmla="*/ 47 h 128"/>
                  <a:gd name="T80" fmla="*/ 9 w 40"/>
                  <a:gd name="T81" fmla="*/ 44 h 128"/>
                  <a:gd name="T82" fmla="*/ 9 w 40"/>
                  <a:gd name="T83" fmla="*/ 43 h 128"/>
                  <a:gd name="T84" fmla="*/ 8 w 40"/>
                  <a:gd name="T85" fmla="*/ 40 h 128"/>
                  <a:gd name="T86" fmla="*/ 9 w 40"/>
                  <a:gd name="T87" fmla="*/ 37 h 128"/>
                  <a:gd name="T88" fmla="*/ 9 w 40"/>
                  <a:gd name="T89" fmla="*/ 36 h 128"/>
                  <a:gd name="T90" fmla="*/ 10 w 40"/>
                  <a:gd name="T91" fmla="*/ 33 h 128"/>
                  <a:gd name="T92" fmla="*/ 10 w 40"/>
                  <a:gd name="T93" fmla="*/ 33 h 128"/>
                  <a:gd name="T94" fmla="*/ 13 w 40"/>
                  <a:gd name="T95" fmla="*/ 30 h 128"/>
                  <a:gd name="T96" fmla="*/ 13 w 40"/>
                  <a:gd name="T97" fmla="*/ 30 h 128"/>
                  <a:gd name="T98" fmla="*/ 16 w 40"/>
                  <a:gd name="T99" fmla="*/ 29 h 128"/>
                  <a:gd name="T100" fmla="*/ 20 w 40"/>
                  <a:gd name="T101" fmla="*/ 28 h 128"/>
                  <a:gd name="T102" fmla="*/ 24 w 40"/>
                  <a:gd name="T103" fmla="*/ 29 h 128"/>
                  <a:gd name="T104" fmla="*/ 27 w 40"/>
                  <a:gd name="T105" fmla="*/ 30 h 128"/>
                  <a:gd name="T106" fmla="*/ 27 w 40"/>
                  <a:gd name="T107" fmla="*/ 30 h 128"/>
                  <a:gd name="T108" fmla="*/ 30 w 40"/>
                  <a:gd name="T109" fmla="*/ 33 h 128"/>
                  <a:gd name="T110" fmla="*/ 30 w 40"/>
                  <a:gd name="T111" fmla="*/ 33 h 128"/>
                  <a:gd name="T112" fmla="*/ 31 w 40"/>
                  <a:gd name="T113" fmla="*/ 36 h 128"/>
                  <a:gd name="T114" fmla="*/ 31 w 40"/>
                  <a:gd name="T115" fmla="*/ 37 h 128"/>
                  <a:gd name="T116" fmla="*/ 32 w 40"/>
                  <a:gd name="T117" fmla="*/ 40 h 128"/>
                  <a:gd name="T118" fmla="*/ 31 w 40"/>
                  <a:gd name="T119" fmla="*/ 4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0" h="128">
                    <a:moveTo>
                      <a:pt x="32" y="24"/>
                    </a:moveTo>
                    <a:cubicBezTo>
                      <a:pt x="32" y="12"/>
                      <a:pt x="32" y="12"/>
                      <a:pt x="32" y="12"/>
                    </a:cubicBezTo>
                    <a:cubicBezTo>
                      <a:pt x="32" y="5"/>
                      <a:pt x="27" y="0"/>
                      <a:pt x="20" y="0"/>
                    </a:cubicBezTo>
                    <a:cubicBezTo>
                      <a:pt x="13" y="0"/>
                      <a:pt x="8" y="5"/>
                      <a:pt x="8" y="12"/>
                    </a:cubicBezTo>
                    <a:cubicBezTo>
                      <a:pt x="8" y="24"/>
                      <a:pt x="8" y="24"/>
                      <a:pt x="8" y="24"/>
                    </a:cubicBezTo>
                    <a:cubicBezTo>
                      <a:pt x="3" y="28"/>
                      <a:pt x="0" y="33"/>
                      <a:pt x="0" y="40"/>
                    </a:cubicBezTo>
                    <a:cubicBezTo>
                      <a:pt x="0" y="47"/>
                      <a:pt x="3" y="52"/>
                      <a:pt x="8" y="56"/>
                    </a:cubicBezTo>
                    <a:cubicBezTo>
                      <a:pt x="8" y="116"/>
                      <a:pt x="8" y="116"/>
                      <a:pt x="8" y="116"/>
                    </a:cubicBezTo>
                    <a:cubicBezTo>
                      <a:pt x="8" y="123"/>
                      <a:pt x="13" y="128"/>
                      <a:pt x="20" y="128"/>
                    </a:cubicBezTo>
                    <a:cubicBezTo>
                      <a:pt x="27" y="128"/>
                      <a:pt x="32" y="123"/>
                      <a:pt x="32" y="116"/>
                    </a:cubicBezTo>
                    <a:cubicBezTo>
                      <a:pt x="32" y="56"/>
                      <a:pt x="32" y="56"/>
                      <a:pt x="32" y="56"/>
                    </a:cubicBezTo>
                    <a:cubicBezTo>
                      <a:pt x="37" y="52"/>
                      <a:pt x="40" y="47"/>
                      <a:pt x="40" y="40"/>
                    </a:cubicBezTo>
                    <a:cubicBezTo>
                      <a:pt x="40" y="33"/>
                      <a:pt x="37" y="28"/>
                      <a:pt x="32" y="24"/>
                    </a:cubicBezTo>
                    <a:close/>
                    <a:moveTo>
                      <a:pt x="16" y="12"/>
                    </a:moveTo>
                    <a:cubicBezTo>
                      <a:pt x="16" y="10"/>
                      <a:pt x="18" y="8"/>
                      <a:pt x="20" y="8"/>
                    </a:cubicBezTo>
                    <a:cubicBezTo>
                      <a:pt x="22" y="8"/>
                      <a:pt x="24" y="10"/>
                      <a:pt x="24" y="12"/>
                    </a:cubicBezTo>
                    <a:cubicBezTo>
                      <a:pt x="24" y="20"/>
                      <a:pt x="24" y="20"/>
                      <a:pt x="24" y="20"/>
                    </a:cubicBezTo>
                    <a:cubicBezTo>
                      <a:pt x="23" y="20"/>
                      <a:pt x="21" y="20"/>
                      <a:pt x="20" y="20"/>
                    </a:cubicBezTo>
                    <a:cubicBezTo>
                      <a:pt x="19" y="20"/>
                      <a:pt x="17" y="20"/>
                      <a:pt x="16" y="20"/>
                    </a:cubicBezTo>
                    <a:lnTo>
                      <a:pt x="16" y="12"/>
                    </a:lnTo>
                    <a:close/>
                    <a:moveTo>
                      <a:pt x="24" y="116"/>
                    </a:moveTo>
                    <a:cubicBezTo>
                      <a:pt x="24" y="118"/>
                      <a:pt x="22" y="120"/>
                      <a:pt x="20" y="120"/>
                    </a:cubicBezTo>
                    <a:cubicBezTo>
                      <a:pt x="18" y="120"/>
                      <a:pt x="16" y="118"/>
                      <a:pt x="16" y="116"/>
                    </a:cubicBezTo>
                    <a:cubicBezTo>
                      <a:pt x="16" y="60"/>
                      <a:pt x="16" y="60"/>
                      <a:pt x="16" y="60"/>
                    </a:cubicBezTo>
                    <a:cubicBezTo>
                      <a:pt x="17" y="60"/>
                      <a:pt x="19" y="60"/>
                      <a:pt x="20" y="60"/>
                    </a:cubicBezTo>
                    <a:cubicBezTo>
                      <a:pt x="21" y="60"/>
                      <a:pt x="23" y="60"/>
                      <a:pt x="24" y="60"/>
                    </a:cubicBezTo>
                    <a:lnTo>
                      <a:pt x="24" y="116"/>
                    </a:lnTo>
                    <a:close/>
                    <a:moveTo>
                      <a:pt x="31" y="43"/>
                    </a:moveTo>
                    <a:cubicBezTo>
                      <a:pt x="31" y="44"/>
                      <a:pt x="31" y="44"/>
                      <a:pt x="31" y="44"/>
                    </a:cubicBezTo>
                    <a:cubicBezTo>
                      <a:pt x="31" y="45"/>
                      <a:pt x="30" y="46"/>
                      <a:pt x="30" y="47"/>
                    </a:cubicBezTo>
                    <a:cubicBezTo>
                      <a:pt x="30" y="47"/>
                      <a:pt x="30" y="47"/>
                      <a:pt x="30" y="47"/>
                    </a:cubicBezTo>
                    <a:cubicBezTo>
                      <a:pt x="29" y="48"/>
                      <a:pt x="28" y="49"/>
                      <a:pt x="27" y="50"/>
                    </a:cubicBezTo>
                    <a:cubicBezTo>
                      <a:pt x="27" y="50"/>
                      <a:pt x="27" y="50"/>
                      <a:pt x="27" y="50"/>
                    </a:cubicBezTo>
                    <a:cubicBezTo>
                      <a:pt x="26" y="50"/>
                      <a:pt x="25" y="51"/>
                      <a:pt x="24" y="51"/>
                    </a:cubicBezTo>
                    <a:cubicBezTo>
                      <a:pt x="23" y="52"/>
                      <a:pt x="21" y="52"/>
                      <a:pt x="20" y="52"/>
                    </a:cubicBezTo>
                    <a:cubicBezTo>
                      <a:pt x="19" y="52"/>
                      <a:pt x="17" y="52"/>
                      <a:pt x="16" y="51"/>
                    </a:cubicBezTo>
                    <a:cubicBezTo>
                      <a:pt x="15" y="51"/>
                      <a:pt x="14" y="50"/>
                      <a:pt x="13" y="50"/>
                    </a:cubicBezTo>
                    <a:cubicBezTo>
                      <a:pt x="13" y="50"/>
                      <a:pt x="13" y="50"/>
                      <a:pt x="13" y="50"/>
                    </a:cubicBezTo>
                    <a:cubicBezTo>
                      <a:pt x="12" y="49"/>
                      <a:pt x="11" y="48"/>
                      <a:pt x="10" y="47"/>
                    </a:cubicBezTo>
                    <a:cubicBezTo>
                      <a:pt x="10" y="47"/>
                      <a:pt x="10" y="47"/>
                      <a:pt x="10" y="47"/>
                    </a:cubicBezTo>
                    <a:cubicBezTo>
                      <a:pt x="10" y="46"/>
                      <a:pt x="9" y="45"/>
                      <a:pt x="9" y="44"/>
                    </a:cubicBezTo>
                    <a:cubicBezTo>
                      <a:pt x="9" y="44"/>
                      <a:pt x="9" y="44"/>
                      <a:pt x="9" y="43"/>
                    </a:cubicBezTo>
                    <a:cubicBezTo>
                      <a:pt x="8" y="42"/>
                      <a:pt x="8" y="41"/>
                      <a:pt x="8" y="40"/>
                    </a:cubicBezTo>
                    <a:cubicBezTo>
                      <a:pt x="8" y="39"/>
                      <a:pt x="8" y="38"/>
                      <a:pt x="9" y="37"/>
                    </a:cubicBezTo>
                    <a:cubicBezTo>
                      <a:pt x="9" y="36"/>
                      <a:pt x="9" y="36"/>
                      <a:pt x="9" y="36"/>
                    </a:cubicBezTo>
                    <a:cubicBezTo>
                      <a:pt x="9" y="35"/>
                      <a:pt x="10" y="34"/>
                      <a:pt x="10" y="33"/>
                    </a:cubicBezTo>
                    <a:cubicBezTo>
                      <a:pt x="10" y="33"/>
                      <a:pt x="10" y="33"/>
                      <a:pt x="10" y="33"/>
                    </a:cubicBezTo>
                    <a:cubicBezTo>
                      <a:pt x="11" y="32"/>
                      <a:pt x="12" y="31"/>
                      <a:pt x="13" y="30"/>
                    </a:cubicBezTo>
                    <a:cubicBezTo>
                      <a:pt x="13" y="30"/>
                      <a:pt x="13" y="30"/>
                      <a:pt x="13" y="30"/>
                    </a:cubicBezTo>
                    <a:cubicBezTo>
                      <a:pt x="14" y="30"/>
                      <a:pt x="15" y="29"/>
                      <a:pt x="16" y="29"/>
                    </a:cubicBezTo>
                    <a:cubicBezTo>
                      <a:pt x="17" y="28"/>
                      <a:pt x="19" y="28"/>
                      <a:pt x="20" y="28"/>
                    </a:cubicBezTo>
                    <a:cubicBezTo>
                      <a:pt x="21" y="28"/>
                      <a:pt x="23" y="28"/>
                      <a:pt x="24" y="29"/>
                    </a:cubicBezTo>
                    <a:cubicBezTo>
                      <a:pt x="25" y="29"/>
                      <a:pt x="26" y="30"/>
                      <a:pt x="27" y="30"/>
                    </a:cubicBezTo>
                    <a:cubicBezTo>
                      <a:pt x="27" y="30"/>
                      <a:pt x="27" y="30"/>
                      <a:pt x="27" y="30"/>
                    </a:cubicBezTo>
                    <a:cubicBezTo>
                      <a:pt x="28" y="31"/>
                      <a:pt x="29" y="32"/>
                      <a:pt x="30" y="33"/>
                    </a:cubicBezTo>
                    <a:cubicBezTo>
                      <a:pt x="30" y="33"/>
                      <a:pt x="30" y="33"/>
                      <a:pt x="30" y="33"/>
                    </a:cubicBezTo>
                    <a:cubicBezTo>
                      <a:pt x="30" y="34"/>
                      <a:pt x="31" y="35"/>
                      <a:pt x="31" y="36"/>
                    </a:cubicBezTo>
                    <a:cubicBezTo>
                      <a:pt x="31" y="36"/>
                      <a:pt x="31" y="36"/>
                      <a:pt x="31" y="37"/>
                    </a:cubicBezTo>
                    <a:cubicBezTo>
                      <a:pt x="32" y="38"/>
                      <a:pt x="32" y="39"/>
                      <a:pt x="32" y="40"/>
                    </a:cubicBezTo>
                    <a:cubicBezTo>
                      <a:pt x="32" y="41"/>
                      <a:pt x="32" y="42"/>
                      <a:pt x="31"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pitchFamily="34" charset="0"/>
                  <a:ea typeface="宋体" charset="-122"/>
                  <a:cs typeface="+mn-cs"/>
                </a:endParaRPr>
              </a:p>
            </p:txBody>
          </p:sp>
          <p:sp>
            <p:nvSpPr>
              <p:cNvPr id="58" name="任意多边形: 形状 57">
                <a:extLst>
                  <a:ext uri="{FF2B5EF4-FFF2-40B4-BE49-F238E27FC236}">
                    <a16:creationId xmlns="" xmlns:a16="http://schemas.microsoft.com/office/drawing/2014/main" id="{0814474D-92B6-40F3-A47B-A6939F4B42A8}"/>
                  </a:ext>
                </a:extLst>
              </p:cNvPr>
              <p:cNvSpPr>
                <a:spLocks/>
              </p:cNvSpPr>
              <p:nvPr/>
            </p:nvSpPr>
            <p:spPr bwMode="auto">
              <a:xfrm>
                <a:off x="1911856" y="4342379"/>
                <a:ext cx="125420" cy="400024"/>
              </a:xfrm>
              <a:custGeom>
                <a:avLst/>
                <a:gdLst>
                  <a:gd name="T0" fmla="*/ 32 w 40"/>
                  <a:gd name="T1" fmla="*/ 24 h 128"/>
                  <a:gd name="T2" fmla="*/ 32 w 40"/>
                  <a:gd name="T3" fmla="*/ 12 h 128"/>
                  <a:gd name="T4" fmla="*/ 20 w 40"/>
                  <a:gd name="T5" fmla="*/ 0 h 128"/>
                  <a:gd name="T6" fmla="*/ 8 w 40"/>
                  <a:gd name="T7" fmla="*/ 12 h 128"/>
                  <a:gd name="T8" fmla="*/ 8 w 40"/>
                  <a:gd name="T9" fmla="*/ 24 h 128"/>
                  <a:gd name="T10" fmla="*/ 0 w 40"/>
                  <a:gd name="T11" fmla="*/ 40 h 128"/>
                  <a:gd name="T12" fmla="*/ 8 w 40"/>
                  <a:gd name="T13" fmla="*/ 56 h 128"/>
                  <a:gd name="T14" fmla="*/ 8 w 40"/>
                  <a:gd name="T15" fmla="*/ 116 h 128"/>
                  <a:gd name="T16" fmla="*/ 20 w 40"/>
                  <a:gd name="T17" fmla="*/ 128 h 128"/>
                  <a:gd name="T18" fmla="*/ 32 w 40"/>
                  <a:gd name="T19" fmla="*/ 116 h 128"/>
                  <a:gd name="T20" fmla="*/ 32 w 40"/>
                  <a:gd name="T21" fmla="*/ 56 h 128"/>
                  <a:gd name="T22" fmla="*/ 40 w 40"/>
                  <a:gd name="T23" fmla="*/ 40 h 128"/>
                  <a:gd name="T24" fmla="*/ 32 w 40"/>
                  <a:gd name="T25" fmla="*/ 24 h 128"/>
                  <a:gd name="T26" fmla="*/ 16 w 40"/>
                  <a:gd name="T27" fmla="*/ 12 h 128"/>
                  <a:gd name="T28" fmla="*/ 20 w 40"/>
                  <a:gd name="T29" fmla="*/ 8 h 128"/>
                  <a:gd name="T30" fmla="*/ 24 w 40"/>
                  <a:gd name="T31" fmla="*/ 12 h 128"/>
                  <a:gd name="T32" fmla="*/ 24 w 40"/>
                  <a:gd name="T33" fmla="*/ 20 h 128"/>
                  <a:gd name="T34" fmla="*/ 20 w 40"/>
                  <a:gd name="T35" fmla="*/ 20 h 128"/>
                  <a:gd name="T36" fmla="*/ 16 w 40"/>
                  <a:gd name="T37" fmla="*/ 20 h 128"/>
                  <a:gd name="T38" fmla="*/ 16 w 40"/>
                  <a:gd name="T39" fmla="*/ 12 h 128"/>
                  <a:gd name="T40" fmla="*/ 24 w 40"/>
                  <a:gd name="T41" fmla="*/ 116 h 128"/>
                  <a:gd name="T42" fmla="*/ 20 w 40"/>
                  <a:gd name="T43" fmla="*/ 120 h 128"/>
                  <a:gd name="T44" fmla="*/ 16 w 40"/>
                  <a:gd name="T45" fmla="*/ 116 h 128"/>
                  <a:gd name="T46" fmla="*/ 16 w 40"/>
                  <a:gd name="T47" fmla="*/ 60 h 128"/>
                  <a:gd name="T48" fmla="*/ 20 w 40"/>
                  <a:gd name="T49" fmla="*/ 60 h 128"/>
                  <a:gd name="T50" fmla="*/ 24 w 40"/>
                  <a:gd name="T51" fmla="*/ 60 h 128"/>
                  <a:gd name="T52" fmla="*/ 24 w 40"/>
                  <a:gd name="T53" fmla="*/ 116 h 128"/>
                  <a:gd name="T54" fmla="*/ 31 w 40"/>
                  <a:gd name="T55" fmla="*/ 43 h 128"/>
                  <a:gd name="T56" fmla="*/ 31 w 40"/>
                  <a:gd name="T57" fmla="*/ 44 h 128"/>
                  <a:gd name="T58" fmla="*/ 30 w 40"/>
                  <a:gd name="T59" fmla="*/ 47 h 128"/>
                  <a:gd name="T60" fmla="*/ 30 w 40"/>
                  <a:gd name="T61" fmla="*/ 47 h 128"/>
                  <a:gd name="T62" fmla="*/ 27 w 40"/>
                  <a:gd name="T63" fmla="*/ 50 h 128"/>
                  <a:gd name="T64" fmla="*/ 27 w 40"/>
                  <a:gd name="T65" fmla="*/ 50 h 128"/>
                  <a:gd name="T66" fmla="*/ 24 w 40"/>
                  <a:gd name="T67" fmla="*/ 51 h 128"/>
                  <a:gd name="T68" fmla="*/ 20 w 40"/>
                  <a:gd name="T69" fmla="*/ 52 h 128"/>
                  <a:gd name="T70" fmla="*/ 16 w 40"/>
                  <a:gd name="T71" fmla="*/ 51 h 128"/>
                  <a:gd name="T72" fmla="*/ 13 w 40"/>
                  <a:gd name="T73" fmla="*/ 50 h 128"/>
                  <a:gd name="T74" fmla="*/ 13 w 40"/>
                  <a:gd name="T75" fmla="*/ 50 h 128"/>
                  <a:gd name="T76" fmla="*/ 10 w 40"/>
                  <a:gd name="T77" fmla="*/ 47 h 128"/>
                  <a:gd name="T78" fmla="*/ 10 w 40"/>
                  <a:gd name="T79" fmla="*/ 47 h 128"/>
                  <a:gd name="T80" fmla="*/ 9 w 40"/>
                  <a:gd name="T81" fmla="*/ 44 h 128"/>
                  <a:gd name="T82" fmla="*/ 9 w 40"/>
                  <a:gd name="T83" fmla="*/ 43 h 128"/>
                  <a:gd name="T84" fmla="*/ 8 w 40"/>
                  <a:gd name="T85" fmla="*/ 40 h 128"/>
                  <a:gd name="T86" fmla="*/ 9 w 40"/>
                  <a:gd name="T87" fmla="*/ 37 h 128"/>
                  <a:gd name="T88" fmla="*/ 9 w 40"/>
                  <a:gd name="T89" fmla="*/ 36 h 128"/>
                  <a:gd name="T90" fmla="*/ 10 w 40"/>
                  <a:gd name="T91" fmla="*/ 33 h 128"/>
                  <a:gd name="T92" fmla="*/ 10 w 40"/>
                  <a:gd name="T93" fmla="*/ 33 h 128"/>
                  <a:gd name="T94" fmla="*/ 13 w 40"/>
                  <a:gd name="T95" fmla="*/ 30 h 128"/>
                  <a:gd name="T96" fmla="*/ 13 w 40"/>
                  <a:gd name="T97" fmla="*/ 30 h 128"/>
                  <a:gd name="T98" fmla="*/ 16 w 40"/>
                  <a:gd name="T99" fmla="*/ 29 h 128"/>
                  <a:gd name="T100" fmla="*/ 20 w 40"/>
                  <a:gd name="T101" fmla="*/ 28 h 128"/>
                  <a:gd name="T102" fmla="*/ 24 w 40"/>
                  <a:gd name="T103" fmla="*/ 29 h 128"/>
                  <a:gd name="T104" fmla="*/ 27 w 40"/>
                  <a:gd name="T105" fmla="*/ 30 h 128"/>
                  <a:gd name="T106" fmla="*/ 27 w 40"/>
                  <a:gd name="T107" fmla="*/ 30 h 128"/>
                  <a:gd name="T108" fmla="*/ 30 w 40"/>
                  <a:gd name="T109" fmla="*/ 33 h 128"/>
                  <a:gd name="T110" fmla="*/ 30 w 40"/>
                  <a:gd name="T111" fmla="*/ 33 h 128"/>
                  <a:gd name="T112" fmla="*/ 31 w 40"/>
                  <a:gd name="T113" fmla="*/ 36 h 128"/>
                  <a:gd name="T114" fmla="*/ 31 w 40"/>
                  <a:gd name="T115" fmla="*/ 37 h 128"/>
                  <a:gd name="T116" fmla="*/ 32 w 40"/>
                  <a:gd name="T117" fmla="*/ 40 h 128"/>
                  <a:gd name="T118" fmla="*/ 31 w 40"/>
                  <a:gd name="T119" fmla="*/ 4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0" h="128">
                    <a:moveTo>
                      <a:pt x="32" y="24"/>
                    </a:moveTo>
                    <a:cubicBezTo>
                      <a:pt x="32" y="12"/>
                      <a:pt x="32" y="12"/>
                      <a:pt x="32" y="12"/>
                    </a:cubicBezTo>
                    <a:cubicBezTo>
                      <a:pt x="32" y="5"/>
                      <a:pt x="27" y="0"/>
                      <a:pt x="20" y="0"/>
                    </a:cubicBezTo>
                    <a:cubicBezTo>
                      <a:pt x="13" y="0"/>
                      <a:pt x="8" y="5"/>
                      <a:pt x="8" y="12"/>
                    </a:cubicBezTo>
                    <a:cubicBezTo>
                      <a:pt x="8" y="24"/>
                      <a:pt x="8" y="24"/>
                      <a:pt x="8" y="24"/>
                    </a:cubicBezTo>
                    <a:cubicBezTo>
                      <a:pt x="3" y="28"/>
                      <a:pt x="0" y="33"/>
                      <a:pt x="0" y="40"/>
                    </a:cubicBezTo>
                    <a:cubicBezTo>
                      <a:pt x="0" y="47"/>
                      <a:pt x="3" y="52"/>
                      <a:pt x="8" y="56"/>
                    </a:cubicBezTo>
                    <a:cubicBezTo>
                      <a:pt x="8" y="116"/>
                      <a:pt x="8" y="116"/>
                      <a:pt x="8" y="116"/>
                    </a:cubicBezTo>
                    <a:cubicBezTo>
                      <a:pt x="8" y="123"/>
                      <a:pt x="13" y="128"/>
                      <a:pt x="20" y="128"/>
                    </a:cubicBezTo>
                    <a:cubicBezTo>
                      <a:pt x="27" y="128"/>
                      <a:pt x="32" y="123"/>
                      <a:pt x="32" y="116"/>
                    </a:cubicBezTo>
                    <a:cubicBezTo>
                      <a:pt x="32" y="56"/>
                      <a:pt x="32" y="56"/>
                      <a:pt x="32" y="56"/>
                    </a:cubicBezTo>
                    <a:cubicBezTo>
                      <a:pt x="37" y="52"/>
                      <a:pt x="40" y="47"/>
                      <a:pt x="40" y="40"/>
                    </a:cubicBezTo>
                    <a:cubicBezTo>
                      <a:pt x="40" y="33"/>
                      <a:pt x="37" y="28"/>
                      <a:pt x="32" y="24"/>
                    </a:cubicBezTo>
                    <a:close/>
                    <a:moveTo>
                      <a:pt x="16" y="12"/>
                    </a:moveTo>
                    <a:cubicBezTo>
                      <a:pt x="16" y="10"/>
                      <a:pt x="18" y="8"/>
                      <a:pt x="20" y="8"/>
                    </a:cubicBezTo>
                    <a:cubicBezTo>
                      <a:pt x="22" y="8"/>
                      <a:pt x="24" y="10"/>
                      <a:pt x="24" y="12"/>
                    </a:cubicBezTo>
                    <a:cubicBezTo>
                      <a:pt x="24" y="20"/>
                      <a:pt x="24" y="20"/>
                      <a:pt x="24" y="20"/>
                    </a:cubicBezTo>
                    <a:cubicBezTo>
                      <a:pt x="23" y="20"/>
                      <a:pt x="21" y="20"/>
                      <a:pt x="20" y="20"/>
                    </a:cubicBezTo>
                    <a:cubicBezTo>
                      <a:pt x="19" y="20"/>
                      <a:pt x="17" y="20"/>
                      <a:pt x="16" y="20"/>
                    </a:cubicBezTo>
                    <a:lnTo>
                      <a:pt x="16" y="12"/>
                    </a:lnTo>
                    <a:close/>
                    <a:moveTo>
                      <a:pt x="24" y="116"/>
                    </a:moveTo>
                    <a:cubicBezTo>
                      <a:pt x="24" y="118"/>
                      <a:pt x="22" y="120"/>
                      <a:pt x="20" y="120"/>
                    </a:cubicBezTo>
                    <a:cubicBezTo>
                      <a:pt x="18" y="120"/>
                      <a:pt x="16" y="118"/>
                      <a:pt x="16" y="116"/>
                    </a:cubicBezTo>
                    <a:cubicBezTo>
                      <a:pt x="16" y="60"/>
                      <a:pt x="16" y="60"/>
                      <a:pt x="16" y="60"/>
                    </a:cubicBezTo>
                    <a:cubicBezTo>
                      <a:pt x="17" y="60"/>
                      <a:pt x="19" y="60"/>
                      <a:pt x="20" y="60"/>
                    </a:cubicBezTo>
                    <a:cubicBezTo>
                      <a:pt x="21" y="60"/>
                      <a:pt x="23" y="60"/>
                      <a:pt x="24" y="60"/>
                    </a:cubicBezTo>
                    <a:lnTo>
                      <a:pt x="24" y="116"/>
                    </a:lnTo>
                    <a:close/>
                    <a:moveTo>
                      <a:pt x="31" y="43"/>
                    </a:moveTo>
                    <a:cubicBezTo>
                      <a:pt x="31" y="44"/>
                      <a:pt x="31" y="44"/>
                      <a:pt x="31" y="44"/>
                    </a:cubicBezTo>
                    <a:cubicBezTo>
                      <a:pt x="31" y="45"/>
                      <a:pt x="30" y="46"/>
                      <a:pt x="30" y="47"/>
                    </a:cubicBezTo>
                    <a:cubicBezTo>
                      <a:pt x="30" y="47"/>
                      <a:pt x="30" y="47"/>
                      <a:pt x="30" y="47"/>
                    </a:cubicBezTo>
                    <a:cubicBezTo>
                      <a:pt x="29" y="48"/>
                      <a:pt x="28" y="49"/>
                      <a:pt x="27" y="50"/>
                    </a:cubicBezTo>
                    <a:cubicBezTo>
                      <a:pt x="27" y="50"/>
                      <a:pt x="27" y="50"/>
                      <a:pt x="27" y="50"/>
                    </a:cubicBezTo>
                    <a:cubicBezTo>
                      <a:pt x="26" y="50"/>
                      <a:pt x="25" y="51"/>
                      <a:pt x="24" y="51"/>
                    </a:cubicBezTo>
                    <a:cubicBezTo>
                      <a:pt x="23" y="52"/>
                      <a:pt x="21" y="52"/>
                      <a:pt x="20" y="52"/>
                    </a:cubicBezTo>
                    <a:cubicBezTo>
                      <a:pt x="19" y="52"/>
                      <a:pt x="17" y="52"/>
                      <a:pt x="16" y="51"/>
                    </a:cubicBezTo>
                    <a:cubicBezTo>
                      <a:pt x="15" y="51"/>
                      <a:pt x="14" y="50"/>
                      <a:pt x="13" y="50"/>
                    </a:cubicBezTo>
                    <a:cubicBezTo>
                      <a:pt x="13" y="50"/>
                      <a:pt x="13" y="50"/>
                      <a:pt x="13" y="50"/>
                    </a:cubicBezTo>
                    <a:cubicBezTo>
                      <a:pt x="12" y="49"/>
                      <a:pt x="11" y="48"/>
                      <a:pt x="10" y="47"/>
                    </a:cubicBezTo>
                    <a:cubicBezTo>
                      <a:pt x="10" y="47"/>
                      <a:pt x="10" y="47"/>
                      <a:pt x="10" y="47"/>
                    </a:cubicBezTo>
                    <a:cubicBezTo>
                      <a:pt x="10" y="46"/>
                      <a:pt x="9" y="45"/>
                      <a:pt x="9" y="44"/>
                    </a:cubicBezTo>
                    <a:cubicBezTo>
                      <a:pt x="9" y="44"/>
                      <a:pt x="9" y="44"/>
                      <a:pt x="9" y="43"/>
                    </a:cubicBezTo>
                    <a:cubicBezTo>
                      <a:pt x="8" y="42"/>
                      <a:pt x="8" y="41"/>
                      <a:pt x="8" y="40"/>
                    </a:cubicBezTo>
                    <a:cubicBezTo>
                      <a:pt x="8" y="39"/>
                      <a:pt x="8" y="38"/>
                      <a:pt x="9" y="37"/>
                    </a:cubicBezTo>
                    <a:cubicBezTo>
                      <a:pt x="9" y="36"/>
                      <a:pt x="9" y="36"/>
                      <a:pt x="9" y="36"/>
                    </a:cubicBezTo>
                    <a:cubicBezTo>
                      <a:pt x="9" y="35"/>
                      <a:pt x="10" y="34"/>
                      <a:pt x="10" y="33"/>
                    </a:cubicBezTo>
                    <a:cubicBezTo>
                      <a:pt x="10" y="33"/>
                      <a:pt x="10" y="33"/>
                      <a:pt x="10" y="33"/>
                    </a:cubicBezTo>
                    <a:cubicBezTo>
                      <a:pt x="11" y="32"/>
                      <a:pt x="12" y="31"/>
                      <a:pt x="13" y="30"/>
                    </a:cubicBezTo>
                    <a:cubicBezTo>
                      <a:pt x="13" y="30"/>
                      <a:pt x="13" y="30"/>
                      <a:pt x="13" y="30"/>
                    </a:cubicBezTo>
                    <a:cubicBezTo>
                      <a:pt x="14" y="30"/>
                      <a:pt x="15" y="29"/>
                      <a:pt x="16" y="29"/>
                    </a:cubicBezTo>
                    <a:cubicBezTo>
                      <a:pt x="17" y="28"/>
                      <a:pt x="19" y="28"/>
                      <a:pt x="20" y="28"/>
                    </a:cubicBezTo>
                    <a:cubicBezTo>
                      <a:pt x="21" y="28"/>
                      <a:pt x="23" y="28"/>
                      <a:pt x="24" y="29"/>
                    </a:cubicBezTo>
                    <a:cubicBezTo>
                      <a:pt x="25" y="29"/>
                      <a:pt x="26" y="30"/>
                      <a:pt x="27" y="30"/>
                    </a:cubicBezTo>
                    <a:cubicBezTo>
                      <a:pt x="27" y="30"/>
                      <a:pt x="27" y="30"/>
                      <a:pt x="27" y="30"/>
                    </a:cubicBezTo>
                    <a:cubicBezTo>
                      <a:pt x="28" y="31"/>
                      <a:pt x="29" y="32"/>
                      <a:pt x="30" y="33"/>
                    </a:cubicBezTo>
                    <a:cubicBezTo>
                      <a:pt x="30" y="33"/>
                      <a:pt x="30" y="33"/>
                      <a:pt x="30" y="33"/>
                    </a:cubicBezTo>
                    <a:cubicBezTo>
                      <a:pt x="30" y="34"/>
                      <a:pt x="31" y="35"/>
                      <a:pt x="31" y="36"/>
                    </a:cubicBezTo>
                    <a:cubicBezTo>
                      <a:pt x="31" y="36"/>
                      <a:pt x="31" y="36"/>
                      <a:pt x="31" y="37"/>
                    </a:cubicBezTo>
                    <a:cubicBezTo>
                      <a:pt x="32" y="38"/>
                      <a:pt x="32" y="39"/>
                      <a:pt x="32" y="40"/>
                    </a:cubicBezTo>
                    <a:cubicBezTo>
                      <a:pt x="32" y="41"/>
                      <a:pt x="32" y="42"/>
                      <a:pt x="31"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pitchFamily="34" charset="0"/>
                  <a:ea typeface="宋体" charset="-122"/>
                  <a:cs typeface="+mn-cs"/>
                </a:endParaRPr>
              </a:p>
            </p:txBody>
          </p:sp>
          <p:sp>
            <p:nvSpPr>
              <p:cNvPr id="59" name="任意多边形: 形状 58">
                <a:extLst>
                  <a:ext uri="{FF2B5EF4-FFF2-40B4-BE49-F238E27FC236}">
                    <a16:creationId xmlns="" xmlns:a16="http://schemas.microsoft.com/office/drawing/2014/main" id="{821D4949-551C-46EF-86AE-2F52A6D5FE5A}"/>
                  </a:ext>
                </a:extLst>
              </p:cNvPr>
              <p:cNvSpPr>
                <a:spLocks/>
              </p:cNvSpPr>
              <p:nvPr/>
            </p:nvSpPr>
            <p:spPr bwMode="auto">
              <a:xfrm>
                <a:off x="1774554" y="4342379"/>
                <a:ext cx="125420" cy="400024"/>
              </a:xfrm>
              <a:custGeom>
                <a:avLst/>
                <a:gdLst>
                  <a:gd name="T0" fmla="*/ 32 w 40"/>
                  <a:gd name="T1" fmla="*/ 72 h 128"/>
                  <a:gd name="T2" fmla="*/ 32 w 40"/>
                  <a:gd name="T3" fmla="*/ 12 h 128"/>
                  <a:gd name="T4" fmla="*/ 20 w 40"/>
                  <a:gd name="T5" fmla="*/ 0 h 128"/>
                  <a:gd name="T6" fmla="*/ 8 w 40"/>
                  <a:gd name="T7" fmla="*/ 12 h 128"/>
                  <a:gd name="T8" fmla="*/ 8 w 40"/>
                  <a:gd name="T9" fmla="*/ 72 h 128"/>
                  <a:gd name="T10" fmla="*/ 0 w 40"/>
                  <a:gd name="T11" fmla="*/ 88 h 128"/>
                  <a:gd name="T12" fmla="*/ 8 w 40"/>
                  <a:gd name="T13" fmla="*/ 104 h 128"/>
                  <a:gd name="T14" fmla="*/ 8 w 40"/>
                  <a:gd name="T15" fmla="*/ 116 h 128"/>
                  <a:gd name="T16" fmla="*/ 20 w 40"/>
                  <a:gd name="T17" fmla="*/ 128 h 128"/>
                  <a:gd name="T18" fmla="*/ 32 w 40"/>
                  <a:gd name="T19" fmla="*/ 116 h 128"/>
                  <a:gd name="T20" fmla="*/ 32 w 40"/>
                  <a:gd name="T21" fmla="*/ 104 h 128"/>
                  <a:gd name="T22" fmla="*/ 40 w 40"/>
                  <a:gd name="T23" fmla="*/ 88 h 128"/>
                  <a:gd name="T24" fmla="*/ 32 w 40"/>
                  <a:gd name="T25" fmla="*/ 72 h 128"/>
                  <a:gd name="T26" fmla="*/ 16 w 40"/>
                  <a:gd name="T27" fmla="*/ 12 h 128"/>
                  <a:gd name="T28" fmla="*/ 20 w 40"/>
                  <a:gd name="T29" fmla="*/ 8 h 128"/>
                  <a:gd name="T30" fmla="*/ 24 w 40"/>
                  <a:gd name="T31" fmla="*/ 12 h 128"/>
                  <a:gd name="T32" fmla="*/ 24 w 40"/>
                  <a:gd name="T33" fmla="*/ 68 h 128"/>
                  <a:gd name="T34" fmla="*/ 20 w 40"/>
                  <a:gd name="T35" fmla="*/ 68 h 128"/>
                  <a:gd name="T36" fmla="*/ 16 w 40"/>
                  <a:gd name="T37" fmla="*/ 68 h 128"/>
                  <a:gd name="T38" fmla="*/ 16 w 40"/>
                  <a:gd name="T39" fmla="*/ 12 h 128"/>
                  <a:gd name="T40" fmla="*/ 24 w 40"/>
                  <a:gd name="T41" fmla="*/ 116 h 128"/>
                  <a:gd name="T42" fmla="*/ 20 w 40"/>
                  <a:gd name="T43" fmla="*/ 120 h 128"/>
                  <a:gd name="T44" fmla="*/ 16 w 40"/>
                  <a:gd name="T45" fmla="*/ 116 h 128"/>
                  <a:gd name="T46" fmla="*/ 16 w 40"/>
                  <a:gd name="T47" fmla="*/ 108 h 128"/>
                  <a:gd name="T48" fmla="*/ 20 w 40"/>
                  <a:gd name="T49" fmla="*/ 108 h 128"/>
                  <a:gd name="T50" fmla="*/ 24 w 40"/>
                  <a:gd name="T51" fmla="*/ 108 h 128"/>
                  <a:gd name="T52" fmla="*/ 24 w 40"/>
                  <a:gd name="T53" fmla="*/ 116 h 128"/>
                  <a:gd name="T54" fmla="*/ 31 w 40"/>
                  <a:gd name="T55" fmla="*/ 91 h 128"/>
                  <a:gd name="T56" fmla="*/ 31 w 40"/>
                  <a:gd name="T57" fmla="*/ 92 h 128"/>
                  <a:gd name="T58" fmla="*/ 30 w 40"/>
                  <a:gd name="T59" fmla="*/ 95 h 128"/>
                  <a:gd name="T60" fmla="*/ 30 w 40"/>
                  <a:gd name="T61" fmla="*/ 95 h 128"/>
                  <a:gd name="T62" fmla="*/ 27 w 40"/>
                  <a:gd name="T63" fmla="*/ 98 h 128"/>
                  <a:gd name="T64" fmla="*/ 27 w 40"/>
                  <a:gd name="T65" fmla="*/ 98 h 128"/>
                  <a:gd name="T66" fmla="*/ 24 w 40"/>
                  <a:gd name="T67" fmla="*/ 99 h 128"/>
                  <a:gd name="T68" fmla="*/ 20 w 40"/>
                  <a:gd name="T69" fmla="*/ 100 h 128"/>
                  <a:gd name="T70" fmla="*/ 16 w 40"/>
                  <a:gd name="T71" fmla="*/ 99 h 128"/>
                  <a:gd name="T72" fmla="*/ 13 w 40"/>
                  <a:gd name="T73" fmla="*/ 98 h 128"/>
                  <a:gd name="T74" fmla="*/ 13 w 40"/>
                  <a:gd name="T75" fmla="*/ 98 h 128"/>
                  <a:gd name="T76" fmla="*/ 10 w 40"/>
                  <a:gd name="T77" fmla="*/ 95 h 128"/>
                  <a:gd name="T78" fmla="*/ 10 w 40"/>
                  <a:gd name="T79" fmla="*/ 95 h 128"/>
                  <a:gd name="T80" fmla="*/ 9 w 40"/>
                  <a:gd name="T81" fmla="*/ 92 h 128"/>
                  <a:gd name="T82" fmla="*/ 9 w 40"/>
                  <a:gd name="T83" fmla="*/ 91 h 128"/>
                  <a:gd name="T84" fmla="*/ 8 w 40"/>
                  <a:gd name="T85" fmla="*/ 88 h 128"/>
                  <a:gd name="T86" fmla="*/ 9 w 40"/>
                  <a:gd name="T87" fmla="*/ 85 h 128"/>
                  <a:gd name="T88" fmla="*/ 9 w 40"/>
                  <a:gd name="T89" fmla="*/ 84 h 128"/>
                  <a:gd name="T90" fmla="*/ 10 w 40"/>
                  <a:gd name="T91" fmla="*/ 81 h 128"/>
                  <a:gd name="T92" fmla="*/ 10 w 40"/>
                  <a:gd name="T93" fmla="*/ 81 h 128"/>
                  <a:gd name="T94" fmla="*/ 13 w 40"/>
                  <a:gd name="T95" fmla="*/ 78 h 128"/>
                  <a:gd name="T96" fmla="*/ 13 w 40"/>
                  <a:gd name="T97" fmla="*/ 78 h 128"/>
                  <a:gd name="T98" fmla="*/ 16 w 40"/>
                  <a:gd name="T99" fmla="*/ 77 h 128"/>
                  <a:gd name="T100" fmla="*/ 20 w 40"/>
                  <a:gd name="T101" fmla="*/ 76 h 128"/>
                  <a:gd name="T102" fmla="*/ 24 w 40"/>
                  <a:gd name="T103" fmla="*/ 77 h 128"/>
                  <a:gd name="T104" fmla="*/ 27 w 40"/>
                  <a:gd name="T105" fmla="*/ 78 h 128"/>
                  <a:gd name="T106" fmla="*/ 27 w 40"/>
                  <a:gd name="T107" fmla="*/ 78 h 128"/>
                  <a:gd name="T108" fmla="*/ 30 w 40"/>
                  <a:gd name="T109" fmla="*/ 81 h 128"/>
                  <a:gd name="T110" fmla="*/ 30 w 40"/>
                  <a:gd name="T111" fmla="*/ 81 h 128"/>
                  <a:gd name="T112" fmla="*/ 31 w 40"/>
                  <a:gd name="T113" fmla="*/ 84 h 128"/>
                  <a:gd name="T114" fmla="*/ 31 w 40"/>
                  <a:gd name="T115" fmla="*/ 85 h 128"/>
                  <a:gd name="T116" fmla="*/ 32 w 40"/>
                  <a:gd name="T117" fmla="*/ 88 h 128"/>
                  <a:gd name="T118" fmla="*/ 31 w 40"/>
                  <a:gd name="T119" fmla="*/ 91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0" h="128">
                    <a:moveTo>
                      <a:pt x="32" y="72"/>
                    </a:moveTo>
                    <a:cubicBezTo>
                      <a:pt x="32" y="12"/>
                      <a:pt x="32" y="12"/>
                      <a:pt x="32" y="12"/>
                    </a:cubicBezTo>
                    <a:cubicBezTo>
                      <a:pt x="32" y="5"/>
                      <a:pt x="27" y="0"/>
                      <a:pt x="20" y="0"/>
                    </a:cubicBezTo>
                    <a:cubicBezTo>
                      <a:pt x="13" y="0"/>
                      <a:pt x="8" y="5"/>
                      <a:pt x="8" y="12"/>
                    </a:cubicBezTo>
                    <a:cubicBezTo>
                      <a:pt x="8" y="72"/>
                      <a:pt x="8" y="72"/>
                      <a:pt x="8" y="72"/>
                    </a:cubicBezTo>
                    <a:cubicBezTo>
                      <a:pt x="3" y="76"/>
                      <a:pt x="0" y="81"/>
                      <a:pt x="0" y="88"/>
                    </a:cubicBezTo>
                    <a:cubicBezTo>
                      <a:pt x="0" y="95"/>
                      <a:pt x="3" y="100"/>
                      <a:pt x="8" y="104"/>
                    </a:cubicBezTo>
                    <a:cubicBezTo>
                      <a:pt x="8" y="116"/>
                      <a:pt x="8" y="116"/>
                      <a:pt x="8" y="116"/>
                    </a:cubicBezTo>
                    <a:cubicBezTo>
                      <a:pt x="8" y="123"/>
                      <a:pt x="13" y="128"/>
                      <a:pt x="20" y="128"/>
                    </a:cubicBezTo>
                    <a:cubicBezTo>
                      <a:pt x="27" y="128"/>
                      <a:pt x="32" y="123"/>
                      <a:pt x="32" y="116"/>
                    </a:cubicBezTo>
                    <a:cubicBezTo>
                      <a:pt x="32" y="104"/>
                      <a:pt x="32" y="104"/>
                      <a:pt x="32" y="104"/>
                    </a:cubicBezTo>
                    <a:cubicBezTo>
                      <a:pt x="37" y="100"/>
                      <a:pt x="40" y="95"/>
                      <a:pt x="40" y="88"/>
                    </a:cubicBezTo>
                    <a:cubicBezTo>
                      <a:pt x="40" y="81"/>
                      <a:pt x="37" y="76"/>
                      <a:pt x="32" y="72"/>
                    </a:cubicBezTo>
                    <a:close/>
                    <a:moveTo>
                      <a:pt x="16" y="12"/>
                    </a:moveTo>
                    <a:cubicBezTo>
                      <a:pt x="16" y="10"/>
                      <a:pt x="18" y="8"/>
                      <a:pt x="20" y="8"/>
                    </a:cubicBezTo>
                    <a:cubicBezTo>
                      <a:pt x="22" y="8"/>
                      <a:pt x="24" y="10"/>
                      <a:pt x="24" y="12"/>
                    </a:cubicBezTo>
                    <a:cubicBezTo>
                      <a:pt x="24" y="68"/>
                      <a:pt x="24" y="68"/>
                      <a:pt x="24" y="68"/>
                    </a:cubicBezTo>
                    <a:cubicBezTo>
                      <a:pt x="23" y="68"/>
                      <a:pt x="21" y="68"/>
                      <a:pt x="20" y="68"/>
                    </a:cubicBezTo>
                    <a:cubicBezTo>
                      <a:pt x="19" y="68"/>
                      <a:pt x="17" y="68"/>
                      <a:pt x="16" y="68"/>
                    </a:cubicBezTo>
                    <a:lnTo>
                      <a:pt x="16" y="12"/>
                    </a:lnTo>
                    <a:close/>
                    <a:moveTo>
                      <a:pt x="24" y="116"/>
                    </a:moveTo>
                    <a:cubicBezTo>
                      <a:pt x="24" y="118"/>
                      <a:pt x="22" y="120"/>
                      <a:pt x="20" y="120"/>
                    </a:cubicBezTo>
                    <a:cubicBezTo>
                      <a:pt x="18" y="120"/>
                      <a:pt x="16" y="118"/>
                      <a:pt x="16" y="116"/>
                    </a:cubicBezTo>
                    <a:cubicBezTo>
                      <a:pt x="16" y="108"/>
                      <a:pt x="16" y="108"/>
                      <a:pt x="16" y="108"/>
                    </a:cubicBezTo>
                    <a:cubicBezTo>
                      <a:pt x="17" y="108"/>
                      <a:pt x="19" y="108"/>
                      <a:pt x="20" y="108"/>
                    </a:cubicBezTo>
                    <a:cubicBezTo>
                      <a:pt x="21" y="108"/>
                      <a:pt x="23" y="108"/>
                      <a:pt x="24" y="108"/>
                    </a:cubicBezTo>
                    <a:lnTo>
                      <a:pt x="24" y="116"/>
                    </a:lnTo>
                    <a:close/>
                    <a:moveTo>
                      <a:pt x="31" y="91"/>
                    </a:moveTo>
                    <a:cubicBezTo>
                      <a:pt x="31" y="92"/>
                      <a:pt x="31" y="92"/>
                      <a:pt x="31" y="92"/>
                    </a:cubicBezTo>
                    <a:cubicBezTo>
                      <a:pt x="31" y="93"/>
                      <a:pt x="30" y="94"/>
                      <a:pt x="30" y="95"/>
                    </a:cubicBezTo>
                    <a:cubicBezTo>
                      <a:pt x="30" y="95"/>
                      <a:pt x="30" y="95"/>
                      <a:pt x="30" y="95"/>
                    </a:cubicBezTo>
                    <a:cubicBezTo>
                      <a:pt x="29" y="96"/>
                      <a:pt x="28" y="97"/>
                      <a:pt x="27" y="98"/>
                    </a:cubicBezTo>
                    <a:cubicBezTo>
                      <a:pt x="27" y="98"/>
                      <a:pt x="27" y="98"/>
                      <a:pt x="27" y="98"/>
                    </a:cubicBezTo>
                    <a:cubicBezTo>
                      <a:pt x="26" y="98"/>
                      <a:pt x="25" y="99"/>
                      <a:pt x="24" y="99"/>
                    </a:cubicBezTo>
                    <a:cubicBezTo>
                      <a:pt x="23" y="100"/>
                      <a:pt x="21" y="100"/>
                      <a:pt x="20" y="100"/>
                    </a:cubicBezTo>
                    <a:cubicBezTo>
                      <a:pt x="19" y="100"/>
                      <a:pt x="17" y="100"/>
                      <a:pt x="16" y="99"/>
                    </a:cubicBezTo>
                    <a:cubicBezTo>
                      <a:pt x="15" y="99"/>
                      <a:pt x="14" y="98"/>
                      <a:pt x="13" y="98"/>
                    </a:cubicBezTo>
                    <a:cubicBezTo>
                      <a:pt x="13" y="98"/>
                      <a:pt x="13" y="98"/>
                      <a:pt x="13" y="98"/>
                    </a:cubicBezTo>
                    <a:cubicBezTo>
                      <a:pt x="12" y="97"/>
                      <a:pt x="11" y="96"/>
                      <a:pt x="10" y="95"/>
                    </a:cubicBezTo>
                    <a:cubicBezTo>
                      <a:pt x="10" y="95"/>
                      <a:pt x="10" y="95"/>
                      <a:pt x="10" y="95"/>
                    </a:cubicBezTo>
                    <a:cubicBezTo>
                      <a:pt x="10" y="94"/>
                      <a:pt x="9" y="93"/>
                      <a:pt x="9" y="92"/>
                    </a:cubicBezTo>
                    <a:cubicBezTo>
                      <a:pt x="9" y="92"/>
                      <a:pt x="9" y="92"/>
                      <a:pt x="9" y="91"/>
                    </a:cubicBezTo>
                    <a:cubicBezTo>
                      <a:pt x="8" y="90"/>
                      <a:pt x="8" y="89"/>
                      <a:pt x="8" y="88"/>
                    </a:cubicBezTo>
                    <a:cubicBezTo>
                      <a:pt x="8" y="87"/>
                      <a:pt x="8" y="86"/>
                      <a:pt x="9" y="85"/>
                    </a:cubicBezTo>
                    <a:cubicBezTo>
                      <a:pt x="9" y="84"/>
                      <a:pt x="9" y="84"/>
                      <a:pt x="9" y="84"/>
                    </a:cubicBezTo>
                    <a:cubicBezTo>
                      <a:pt x="9" y="83"/>
                      <a:pt x="10" y="82"/>
                      <a:pt x="10" y="81"/>
                    </a:cubicBezTo>
                    <a:cubicBezTo>
                      <a:pt x="10" y="81"/>
                      <a:pt x="10" y="81"/>
                      <a:pt x="10" y="81"/>
                    </a:cubicBezTo>
                    <a:cubicBezTo>
                      <a:pt x="11" y="80"/>
                      <a:pt x="12" y="79"/>
                      <a:pt x="13" y="78"/>
                    </a:cubicBezTo>
                    <a:cubicBezTo>
                      <a:pt x="13" y="78"/>
                      <a:pt x="13" y="78"/>
                      <a:pt x="13" y="78"/>
                    </a:cubicBezTo>
                    <a:cubicBezTo>
                      <a:pt x="14" y="78"/>
                      <a:pt x="15" y="77"/>
                      <a:pt x="16" y="77"/>
                    </a:cubicBezTo>
                    <a:cubicBezTo>
                      <a:pt x="17" y="76"/>
                      <a:pt x="19" y="76"/>
                      <a:pt x="20" y="76"/>
                    </a:cubicBezTo>
                    <a:cubicBezTo>
                      <a:pt x="21" y="76"/>
                      <a:pt x="23" y="76"/>
                      <a:pt x="24" y="77"/>
                    </a:cubicBezTo>
                    <a:cubicBezTo>
                      <a:pt x="25" y="77"/>
                      <a:pt x="26" y="78"/>
                      <a:pt x="27" y="78"/>
                    </a:cubicBezTo>
                    <a:cubicBezTo>
                      <a:pt x="27" y="78"/>
                      <a:pt x="27" y="78"/>
                      <a:pt x="27" y="78"/>
                    </a:cubicBezTo>
                    <a:cubicBezTo>
                      <a:pt x="28" y="79"/>
                      <a:pt x="29" y="80"/>
                      <a:pt x="30" y="81"/>
                    </a:cubicBezTo>
                    <a:cubicBezTo>
                      <a:pt x="30" y="81"/>
                      <a:pt x="30" y="81"/>
                      <a:pt x="30" y="81"/>
                    </a:cubicBezTo>
                    <a:cubicBezTo>
                      <a:pt x="30" y="82"/>
                      <a:pt x="31" y="83"/>
                      <a:pt x="31" y="84"/>
                    </a:cubicBezTo>
                    <a:cubicBezTo>
                      <a:pt x="31" y="84"/>
                      <a:pt x="31" y="84"/>
                      <a:pt x="31" y="85"/>
                    </a:cubicBezTo>
                    <a:cubicBezTo>
                      <a:pt x="32" y="86"/>
                      <a:pt x="32" y="87"/>
                      <a:pt x="32" y="88"/>
                    </a:cubicBezTo>
                    <a:cubicBezTo>
                      <a:pt x="32" y="89"/>
                      <a:pt x="32" y="90"/>
                      <a:pt x="31" y="9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pitchFamily="34" charset="0"/>
                  <a:ea typeface="宋体" charset="-122"/>
                  <a:cs typeface="+mn-cs"/>
                </a:endParaRPr>
              </a:p>
            </p:txBody>
          </p:sp>
        </p:grpSp>
        <p:grpSp>
          <p:nvGrpSpPr>
            <p:cNvPr id="45" name="组合 44">
              <a:extLst>
                <a:ext uri="{FF2B5EF4-FFF2-40B4-BE49-F238E27FC236}">
                  <a16:creationId xmlns="" xmlns:a16="http://schemas.microsoft.com/office/drawing/2014/main" id="{09EAD15D-01AF-48C1-8C37-1BA6FBDFC908}"/>
                </a:ext>
              </a:extLst>
            </p:cNvPr>
            <p:cNvGrpSpPr/>
            <p:nvPr/>
          </p:nvGrpSpPr>
          <p:grpSpPr>
            <a:xfrm>
              <a:off x="7246322" y="2086938"/>
              <a:ext cx="482587" cy="480993"/>
              <a:chOff x="3237347" y="1144829"/>
              <a:chExt cx="400024" cy="398703"/>
            </a:xfrm>
            <a:solidFill>
              <a:schemeClr val="bg1"/>
            </a:solidFill>
          </p:grpSpPr>
          <p:sp>
            <p:nvSpPr>
              <p:cNvPr id="55" name="任意多边形: 形状 54">
                <a:extLst>
                  <a:ext uri="{FF2B5EF4-FFF2-40B4-BE49-F238E27FC236}">
                    <a16:creationId xmlns="" xmlns:a16="http://schemas.microsoft.com/office/drawing/2014/main" id="{87FFD78B-E6B3-4640-84D4-E7A5CC8038E2}"/>
                  </a:ext>
                </a:extLst>
              </p:cNvPr>
              <p:cNvSpPr>
                <a:spLocks/>
              </p:cNvSpPr>
              <p:nvPr/>
            </p:nvSpPr>
            <p:spPr bwMode="auto">
              <a:xfrm>
                <a:off x="3237347" y="1144829"/>
                <a:ext cx="400024" cy="398703"/>
              </a:xfrm>
              <a:custGeom>
                <a:avLst/>
                <a:gdLst>
                  <a:gd name="T0" fmla="*/ 80 w 128"/>
                  <a:gd name="T1" fmla="*/ 0 h 128"/>
                  <a:gd name="T2" fmla="*/ 32 w 128"/>
                  <a:gd name="T3" fmla="*/ 48 h 128"/>
                  <a:gd name="T4" fmla="*/ 38 w 128"/>
                  <a:gd name="T5" fmla="*/ 70 h 128"/>
                  <a:gd name="T6" fmla="*/ 4 w 128"/>
                  <a:gd name="T7" fmla="*/ 104 h 128"/>
                  <a:gd name="T8" fmla="*/ 4 w 128"/>
                  <a:gd name="T9" fmla="*/ 104 h 128"/>
                  <a:gd name="T10" fmla="*/ 0 w 128"/>
                  <a:gd name="T11" fmla="*/ 114 h 128"/>
                  <a:gd name="T12" fmla="*/ 14 w 128"/>
                  <a:gd name="T13" fmla="*/ 128 h 128"/>
                  <a:gd name="T14" fmla="*/ 24 w 128"/>
                  <a:gd name="T15" fmla="*/ 124 h 128"/>
                  <a:gd name="T16" fmla="*/ 24 w 128"/>
                  <a:gd name="T17" fmla="*/ 124 h 128"/>
                  <a:gd name="T18" fmla="*/ 58 w 128"/>
                  <a:gd name="T19" fmla="*/ 90 h 128"/>
                  <a:gd name="T20" fmla="*/ 80 w 128"/>
                  <a:gd name="T21" fmla="*/ 96 h 128"/>
                  <a:gd name="T22" fmla="*/ 128 w 128"/>
                  <a:gd name="T23" fmla="*/ 48 h 128"/>
                  <a:gd name="T24" fmla="*/ 80 w 128"/>
                  <a:gd name="T25" fmla="*/ 0 h 128"/>
                  <a:gd name="T26" fmla="*/ 19 w 128"/>
                  <a:gd name="T27" fmla="*/ 119 h 128"/>
                  <a:gd name="T28" fmla="*/ 14 w 128"/>
                  <a:gd name="T29" fmla="*/ 121 h 128"/>
                  <a:gd name="T30" fmla="*/ 7 w 128"/>
                  <a:gd name="T31" fmla="*/ 114 h 128"/>
                  <a:gd name="T32" fmla="*/ 9 w 128"/>
                  <a:gd name="T33" fmla="*/ 109 h 128"/>
                  <a:gd name="T34" fmla="*/ 9 w 128"/>
                  <a:gd name="T35" fmla="*/ 109 h 128"/>
                  <a:gd name="T36" fmla="*/ 41 w 128"/>
                  <a:gd name="T37" fmla="*/ 77 h 128"/>
                  <a:gd name="T38" fmla="*/ 51 w 128"/>
                  <a:gd name="T39" fmla="*/ 87 h 128"/>
                  <a:gd name="T40" fmla="*/ 19 w 128"/>
                  <a:gd name="T41" fmla="*/ 119 h 128"/>
                  <a:gd name="T42" fmla="*/ 80 w 128"/>
                  <a:gd name="T43" fmla="*/ 88 h 128"/>
                  <a:gd name="T44" fmla="*/ 40 w 128"/>
                  <a:gd name="T45" fmla="*/ 48 h 128"/>
                  <a:gd name="T46" fmla="*/ 80 w 128"/>
                  <a:gd name="T47" fmla="*/ 8 h 128"/>
                  <a:gd name="T48" fmla="*/ 120 w 128"/>
                  <a:gd name="T49" fmla="*/ 48 h 128"/>
                  <a:gd name="T50" fmla="*/ 80 w 128"/>
                  <a:gd name="T51" fmla="*/ 8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28" h="128">
                    <a:moveTo>
                      <a:pt x="80" y="0"/>
                    </a:moveTo>
                    <a:cubicBezTo>
                      <a:pt x="53" y="0"/>
                      <a:pt x="32" y="21"/>
                      <a:pt x="32" y="48"/>
                    </a:cubicBezTo>
                    <a:cubicBezTo>
                      <a:pt x="32" y="56"/>
                      <a:pt x="34" y="64"/>
                      <a:pt x="38" y="70"/>
                    </a:cubicBezTo>
                    <a:cubicBezTo>
                      <a:pt x="4" y="104"/>
                      <a:pt x="4" y="104"/>
                      <a:pt x="4" y="104"/>
                    </a:cubicBezTo>
                    <a:cubicBezTo>
                      <a:pt x="4" y="104"/>
                      <a:pt x="4" y="104"/>
                      <a:pt x="4" y="104"/>
                    </a:cubicBezTo>
                    <a:cubicBezTo>
                      <a:pt x="2" y="106"/>
                      <a:pt x="0" y="110"/>
                      <a:pt x="0" y="114"/>
                    </a:cubicBezTo>
                    <a:cubicBezTo>
                      <a:pt x="0" y="122"/>
                      <a:pt x="6" y="128"/>
                      <a:pt x="14" y="128"/>
                    </a:cubicBezTo>
                    <a:cubicBezTo>
                      <a:pt x="18" y="128"/>
                      <a:pt x="22" y="126"/>
                      <a:pt x="24" y="124"/>
                    </a:cubicBezTo>
                    <a:cubicBezTo>
                      <a:pt x="24" y="124"/>
                      <a:pt x="24" y="124"/>
                      <a:pt x="24" y="124"/>
                    </a:cubicBezTo>
                    <a:cubicBezTo>
                      <a:pt x="58" y="90"/>
                      <a:pt x="58" y="90"/>
                      <a:pt x="58" y="90"/>
                    </a:cubicBezTo>
                    <a:cubicBezTo>
                      <a:pt x="64" y="94"/>
                      <a:pt x="72" y="96"/>
                      <a:pt x="80" y="96"/>
                    </a:cubicBezTo>
                    <a:cubicBezTo>
                      <a:pt x="107" y="96"/>
                      <a:pt x="128" y="75"/>
                      <a:pt x="128" y="48"/>
                    </a:cubicBezTo>
                    <a:cubicBezTo>
                      <a:pt x="128" y="21"/>
                      <a:pt x="107" y="0"/>
                      <a:pt x="80" y="0"/>
                    </a:cubicBezTo>
                    <a:close/>
                    <a:moveTo>
                      <a:pt x="19" y="119"/>
                    </a:moveTo>
                    <a:cubicBezTo>
                      <a:pt x="18" y="120"/>
                      <a:pt x="16" y="121"/>
                      <a:pt x="14" y="121"/>
                    </a:cubicBezTo>
                    <a:cubicBezTo>
                      <a:pt x="10" y="121"/>
                      <a:pt x="7" y="118"/>
                      <a:pt x="7" y="114"/>
                    </a:cubicBezTo>
                    <a:cubicBezTo>
                      <a:pt x="7" y="112"/>
                      <a:pt x="8" y="110"/>
                      <a:pt x="9" y="109"/>
                    </a:cubicBezTo>
                    <a:cubicBezTo>
                      <a:pt x="9" y="109"/>
                      <a:pt x="9" y="109"/>
                      <a:pt x="9" y="109"/>
                    </a:cubicBezTo>
                    <a:cubicBezTo>
                      <a:pt x="41" y="77"/>
                      <a:pt x="41" y="77"/>
                      <a:pt x="41" y="77"/>
                    </a:cubicBezTo>
                    <a:cubicBezTo>
                      <a:pt x="44" y="80"/>
                      <a:pt x="48" y="84"/>
                      <a:pt x="51" y="87"/>
                    </a:cubicBezTo>
                    <a:lnTo>
                      <a:pt x="19" y="119"/>
                    </a:lnTo>
                    <a:close/>
                    <a:moveTo>
                      <a:pt x="80" y="88"/>
                    </a:moveTo>
                    <a:cubicBezTo>
                      <a:pt x="58" y="88"/>
                      <a:pt x="40" y="70"/>
                      <a:pt x="40" y="48"/>
                    </a:cubicBezTo>
                    <a:cubicBezTo>
                      <a:pt x="40" y="26"/>
                      <a:pt x="58" y="8"/>
                      <a:pt x="80" y="8"/>
                    </a:cubicBezTo>
                    <a:cubicBezTo>
                      <a:pt x="102" y="8"/>
                      <a:pt x="120" y="26"/>
                      <a:pt x="120" y="48"/>
                    </a:cubicBezTo>
                    <a:cubicBezTo>
                      <a:pt x="120" y="70"/>
                      <a:pt x="102" y="88"/>
                      <a:pt x="80" y="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pitchFamily="34" charset="0"/>
                  <a:ea typeface="宋体" charset="-122"/>
                  <a:cs typeface="+mn-cs"/>
                </a:endParaRPr>
              </a:p>
            </p:txBody>
          </p:sp>
          <p:sp>
            <p:nvSpPr>
              <p:cNvPr id="56" name="任意多边形: 形状 55">
                <a:extLst>
                  <a:ext uri="{FF2B5EF4-FFF2-40B4-BE49-F238E27FC236}">
                    <a16:creationId xmlns="" xmlns:a16="http://schemas.microsoft.com/office/drawing/2014/main" id="{26650BDE-714D-41C2-A54F-53771FB9CFDD}"/>
                  </a:ext>
                </a:extLst>
              </p:cNvPr>
              <p:cNvSpPr>
                <a:spLocks/>
              </p:cNvSpPr>
              <p:nvPr/>
            </p:nvSpPr>
            <p:spPr bwMode="auto">
              <a:xfrm>
                <a:off x="3399733" y="1206880"/>
                <a:ext cx="93735" cy="93735"/>
              </a:xfrm>
              <a:custGeom>
                <a:avLst/>
                <a:gdLst>
                  <a:gd name="T0" fmla="*/ 28 w 30"/>
                  <a:gd name="T1" fmla="*/ 0 h 30"/>
                  <a:gd name="T2" fmla="*/ 0 w 30"/>
                  <a:gd name="T3" fmla="*/ 28 h 30"/>
                  <a:gd name="T4" fmla="*/ 2 w 30"/>
                  <a:gd name="T5" fmla="*/ 30 h 30"/>
                  <a:gd name="T6" fmla="*/ 4 w 30"/>
                  <a:gd name="T7" fmla="*/ 28 h 30"/>
                  <a:gd name="T8" fmla="*/ 28 w 30"/>
                  <a:gd name="T9" fmla="*/ 4 h 30"/>
                  <a:gd name="T10" fmla="*/ 30 w 30"/>
                  <a:gd name="T11" fmla="*/ 2 h 30"/>
                  <a:gd name="T12" fmla="*/ 28 w 30"/>
                  <a:gd name="T13" fmla="*/ 0 h 30"/>
                </a:gdLst>
                <a:ahLst/>
                <a:cxnLst>
                  <a:cxn ang="0">
                    <a:pos x="T0" y="T1"/>
                  </a:cxn>
                  <a:cxn ang="0">
                    <a:pos x="T2" y="T3"/>
                  </a:cxn>
                  <a:cxn ang="0">
                    <a:pos x="T4" y="T5"/>
                  </a:cxn>
                  <a:cxn ang="0">
                    <a:pos x="T6" y="T7"/>
                  </a:cxn>
                  <a:cxn ang="0">
                    <a:pos x="T8" y="T9"/>
                  </a:cxn>
                  <a:cxn ang="0">
                    <a:pos x="T10" y="T11"/>
                  </a:cxn>
                  <a:cxn ang="0">
                    <a:pos x="T12" y="T13"/>
                  </a:cxn>
                </a:cxnLst>
                <a:rect l="0" t="0" r="r" b="b"/>
                <a:pathLst>
                  <a:path w="30" h="30">
                    <a:moveTo>
                      <a:pt x="28" y="0"/>
                    </a:moveTo>
                    <a:cubicBezTo>
                      <a:pt x="13" y="0"/>
                      <a:pt x="0" y="13"/>
                      <a:pt x="0" y="28"/>
                    </a:cubicBezTo>
                    <a:cubicBezTo>
                      <a:pt x="0" y="29"/>
                      <a:pt x="1" y="30"/>
                      <a:pt x="2" y="30"/>
                    </a:cubicBezTo>
                    <a:cubicBezTo>
                      <a:pt x="3" y="30"/>
                      <a:pt x="4" y="29"/>
                      <a:pt x="4" y="28"/>
                    </a:cubicBezTo>
                    <a:cubicBezTo>
                      <a:pt x="4" y="15"/>
                      <a:pt x="15" y="4"/>
                      <a:pt x="28" y="4"/>
                    </a:cubicBezTo>
                    <a:cubicBezTo>
                      <a:pt x="29" y="4"/>
                      <a:pt x="30" y="3"/>
                      <a:pt x="30" y="2"/>
                    </a:cubicBezTo>
                    <a:cubicBezTo>
                      <a:pt x="30" y="1"/>
                      <a:pt x="29" y="0"/>
                      <a:pt x="2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pitchFamily="34" charset="0"/>
                  <a:ea typeface="宋体" charset="-122"/>
                  <a:cs typeface="+mn-cs"/>
                </a:endParaRPr>
              </a:p>
            </p:txBody>
          </p:sp>
        </p:grpSp>
        <p:grpSp>
          <p:nvGrpSpPr>
            <p:cNvPr id="46" name="组合 45">
              <a:extLst>
                <a:ext uri="{FF2B5EF4-FFF2-40B4-BE49-F238E27FC236}">
                  <a16:creationId xmlns="" xmlns:a16="http://schemas.microsoft.com/office/drawing/2014/main" id="{CB19C4AE-433B-4456-98C5-D3E2EB231311}"/>
                </a:ext>
              </a:extLst>
            </p:cNvPr>
            <p:cNvGrpSpPr/>
            <p:nvPr/>
          </p:nvGrpSpPr>
          <p:grpSpPr>
            <a:xfrm>
              <a:off x="7538209" y="4148119"/>
              <a:ext cx="545675" cy="540309"/>
              <a:chOff x="1634612" y="5142426"/>
              <a:chExt cx="402664" cy="398704"/>
            </a:xfrm>
            <a:solidFill>
              <a:schemeClr val="bg1"/>
            </a:solidFill>
          </p:grpSpPr>
          <p:sp>
            <p:nvSpPr>
              <p:cNvPr id="49" name="任意多边形: 形状 48">
                <a:extLst>
                  <a:ext uri="{FF2B5EF4-FFF2-40B4-BE49-F238E27FC236}">
                    <a16:creationId xmlns="" xmlns:a16="http://schemas.microsoft.com/office/drawing/2014/main" id="{2FEEE7D1-79DC-4432-8CA2-0FB88400CBA8}"/>
                  </a:ext>
                </a:extLst>
              </p:cNvPr>
              <p:cNvSpPr>
                <a:spLocks/>
              </p:cNvSpPr>
              <p:nvPr/>
            </p:nvSpPr>
            <p:spPr bwMode="auto">
              <a:xfrm>
                <a:off x="1634612" y="5179392"/>
                <a:ext cx="368339" cy="361738"/>
              </a:xfrm>
              <a:custGeom>
                <a:avLst/>
                <a:gdLst>
                  <a:gd name="T0" fmla="*/ 84 w 118"/>
                  <a:gd name="T1" fmla="*/ 3 h 116"/>
                  <a:gd name="T2" fmla="*/ 77 w 118"/>
                  <a:gd name="T3" fmla="*/ 0 h 116"/>
                  <a:gd name="T4" fmla="*/ 70 w 118"/>
                  <a:gd name="T5" fmla="*/ 3 h 116"/>
                  <a:gd name="T6" fmla="*/ 64 w 118"/>
                  <a:gd name="T7" fmla="*/ 9 h 116"/>
                  <a:gd name="T8" fmla="*/ 61 w 118"/>
                  <a:gd name="T9" fmla="*/ 16 h 116"/>
                  <a:gd name="T10" fmla="*/ 62 w 118"/>
                  <a:gd name="T11" fmla="*/ 21 h 116"/>
                  <a:gd name="T12" fmla="*/ 8 w 118"/>
                  <a:gd name="T13" fmla="*/ 43 h 116"/>
                  <a:gd name="T14" fmla="*/ 1 w 118"/>
                  <a:gd name="T15" fmla="*/ 51 h 116"/>
                  <a:gd name="T16" fmla="*/ 5 w 118"/>
                  <a:gd name="T17" fmla="*/ 62 h 116"/>
                  <a:gd name="T18" fmla="*/ 55 w 118"/>
                  <a:gd name="T19" fmla="*/ 112 h 116"/>
                  <a:gd name="T20" fmla="*/ 64 w 118"/>
                  <a:gd name="T21" fmla="*/ 116 h 116"/>
                  <a:gd name="T22" fmla="*/ 64 w 118"/>
                  <a:gd name="T23" fmla="*/ 116 h 116"/>
                  <a:gd name="T24" fmla="*/ 66 w 118"/>
                  <a:gd name="T25" fmla="*/ 116 h 116"/>
                  <a:gd name="T26" fmla="*/ 75 w 118"/>
                  <a:gd name="T27" fmla="*/ 108 h 116"/>
                  <a:gd name="T28" fmla="*/ 96 w 118"/>
                  <a:gd name="T29" fmla="*/ 55 h 116"/>
                  <a:gd name="T30" fmla="*/ 102 w 118"/>
                  <a:gd name="T31" fmla="*/ 57 h 116"/>
                  <a:gd name="T32" fmla="*/ 109 w 118"/>
                  <a:gd name="T33" fmla="*/ 54 h 116"/>
                  <a:gd name="T34" fmla="*/ 115 w 118"/>
                  <a:gd name="T35" fmla="*/ 48 h 116"/>
                  <a:gd name="T36" fmla="*/ 118 w 118"/>
                  <a:gd name="T37" fmla="*/ 41 h 116"/>
                  <a:gd name="T38" fmla="*/ 115 w 118"/>
                  <a:gd name="T39" fmla="*/ 34 h 116"/>
                  <a:gd name="T40" fmla="*/ 84 w 118"/>
                  <a:gd name="T41" fmla="*/ 3 h 116"/>
                  <a:gd name="T42" fmla="*/ 68 w 118"/>
                  <a:gd name="T43" fmla="*/ 105 h 116"/>
                  <a:gd name="T44" fmla="*/ 65 w 118"/>
                  <a:gd name="T45" fmla="*/ 108 h 116"/>
                  <a:gd name="T46" fmla="*/ 64 w 118"/>
                  <a:gd name="T47" fmla="*/ 108 h 116"/>
                  <a:gd name="T48" fmla="*/ 61 w 118"/>
                  <a:gd name="T49" fmla="*/ 107 h 116"/>
                  <a:gd name="T50" fmla="*/ 10 w 118"/>
                  <a:gd name="T51" fmla="*/ 56 h 116"/>
                  <a:gd name="T52" fmla="*/ 9 w 118"/>
                  <a:gd name="T53" fmla="*/ 53 h 116"/>
                  <a:gd name="T54" fmla="*/ 11 w 118"/>
                  <a:gd name="T55" fmla="*/ 50 h 116"/>
                  <a:gd name="T56" fmla="*/ 36 w 118"/>
                  <a:gd name="T57" fmla="*/ 40 h 116"/>
                  <a:gd name="T58" fmla="*/ 87 w 118"/>
                  <a:gd name="T59" fmla="*/ 58 h 116"/>
                  <a:gd name="T60" fmla="*/ 68 w 118"/>
                  <a:gd name="T61" fmla="*/ 105 h 116"/>
                  <a:gd name="T62" fmla="*/ 109 w 118"/>
                  <a:gd name="T63" fmla="*/ 42 h 116"/>
                  <a:gd name="T64" fmla="*/ 103 w 118"/>
                  <a:gd name="T65" fmla="*/ 48 h 116"/>
                  <a:gd name="T66" fmla="*/ 100 w 118"/>
                  <a:gd name="T67" fmla="*/ 48 h 116"/>
                  <a:gd name="T68" fmla="*/ 93 w 118"/>
                  <a:gd name="T69" fmla="*/ 41 h 116"/>
                  <a:gd name="T70" fmla="*/ 88 w 118"/>
                  <a:gd name="T71" fmla="*/ 55 h 116"/>
                  <a:gd name="T72" fmla="*/ 88 w 118"/>
                  <a:gd name="T73" fmla="*/ 54 h 116"/>
                  <a:gd name="T74" fmla="*/ 53 w 118"/>
                  <a:gd name="T75" fmla="*/ 39 h 116"/>
                  <a:gd name="T76" fmla="*/ 42 w 118"/>
                  <a:gd name="T77" fmla="*/ 38 h 116"/>
                  <a:gd name="T78" fmla="*/ 76 w 118"/>
                  <a:gd name="T79" fmla="*/ 24 h 116"/>
                  <a:gd name="T80" fmla="*/ 70 w 118"/>
                  <a:gd name="T81" fmla="*/ 17 h 116"/>
                  <a:gd name="T82" fmla="*/ 70 w 118"/>
                  <a:gd name="T83" fmla="*/ 14 h 116"/>
                  <a:gd name="T84" fmla="*/ 75 w 118"/>
                  <a:gd name="T85" fmla="*/ 9 h 116"/>
                  <a:gd name="T86" fmla="*/ 78 w 118"/>
                  <a:gd name="T87" fmla="*/ 9 h 116"/>
                  <a:gd name="T88" fmla="*/ 109 w 118"/>
                  <a:gd name="T89" fmla="*/ 39 h 116"/>
                  <a:gd name="T90" fmla="*/ 109 w 118"/>
                  <a:gd name="T91" fmla="*/ 42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18" h="116">
                    <a:moveTo>
                      <a:pt x="84" y="3"/>
                    </a:moveTo>
                    <a:cubicBezTo>
                      <a:pt x="82" y="1"/>
                      <a:pt x="79" y="0"/>
                      <a:pt x="77" y="0"/>
                    </a:cubicBezTo>
                    <a:cubicBezTo>
                      <a:pt x="74" y="0"/>
                      <a:pt x="71" y="1"/>
                      <a:pt x="70" y="3"/>
                    </a:cubicBezTo>
                    <a:cubicBezTo>
                      <a:pt x="64" y="9"/>
                      <a:pt x="64" y="9"/>
                      <a:pt x="64" y="9"/>
                    </a:cubicBezTo>
                    <a:cubicBezTo>
                      <a:pt x="62" y="10"/>
                      <a:pt x="61" y="13"/>
                      <a:pt x="61" y="16"/>
                    </a:cubicBezTo>
                    <a:cubicBezTo>
                      <a:pt x="61" y="18"/>
                      <a:pt x="62" y="19"/>
                      <a:pt x="62" y="21"/>
                    </a:cubicBezTo>
                    <a:cubicBezTo>
                      <a:pt x="8" y="43"/>
                      <a:pt x="8" y="43"/>
                      <a:pt x="8" y="43"/>
                    </a:cubicBezTo>
                    <a:cubicBezTo>
                      <a:pt x="5" y="44"/>
                      <a:pt x="2" y="48"/>
                      <a:pt x="1" y="51"/>
                    </a:cubicBezTo>
                    <a:cubicBezTo>
                      <a:pt x="0" y="55"/>
                      <a:pt x="2" y="59"/>
                      <a:pt x="5" y="62"/>
                    </a:cubicBezTo>
                    <a:cubicBezTo>
                      <a:pt x="55" y="112"/>
                      <a:pt x="55" y="112"/>
                      <a:pt x="55" y="112"/>
                    </a:cubicBezTo>
                    <a:cubicBezTo>
                      <a:pt x="58" y="115"/>
                      <a:pt x="61" y="116"/>
                      <a:pt x="64" y="116"/>
                    </a:cubicBezTo>
                    <a:cubicBezTo>
                      <a:pt x="64" y="116"/>
                      <a:pt x="64" y="116"/>
                      <a:pt x="64" y="116"/>
                    </a:cubicBezTo>
                    <a:cubicBezTo>
                      <a:pt x="65" y="116"/>
                      <a:pt x="66" y="116"/>
                      <a:pt x="66" y="116"/>
                    </a:cubicBezTo>
                    <a:cubicBezTo>
                      <a:pt x="70" y="115"/>
                      <a:pt x="74" y="112"/>
                      <a:pt x="75" y="108"/>
                    </a:cubicBezTo>
                    <a:cubicBezTo>
                      <a:pt x="96" y="55"/>
                      <a:pt x="96" y="55"/>
                      <a:pt x="96" y="55"/>
                    </a:cubicBezTo>
                    <a:cubicBezTo>
                      <a:pt x="98" y="56"/>
                      <a:pt x="100" y="57"/>
                      <a:pt x="102" y="57"/>
                    </a:cubicBezTo>
                    <a:cubicBezTo>
                      <a:pt x="105" y="57"/>
                      <a:pt x="107" y="56"/>
                      <a:pt x="109" y="54"/>
                    </a:cubicBezTo>
                    <a:cubicBezTo>
                      <a:pt x="115" y="48"/>
                      <a:pt x="115" y="48"/>
                      <a:pt x="115" y="48"/>
                    </a:cubicBezTo>
                    <a:cubicBezTo>
                      <a:pt x="117" y="46"/>
                      <a:pt x="118" y="44"/>
                      <a:pt x="118" y="41"/>
                    </a:cubicBezTo>
                    <a:cubicBezTo>
                      <a:pt x="118" y="38"/>
                      <a:pt x="117" y="36"/>
                      <a:pt x="115" y="34"/>
                    </a:cubicBezTo>
                    <a:lnTo>
                      <a:pt x="84" y="3"/>
                    </a:lnTo>
                    <a:close/>
                    <a:moveTo>
                      <a:pt x="68" y="105"/>
                    </a:moveTo>
                    <a:cubicBezTo>
                      <a:pt x="67" y="107"/>
                      <a:pt x="66" y="108"/>
                      <a:pt x="65" y="108"/>
                    </a:cubicBezTo>
                    <a:cubicBezTo>
                      <a:pt x="64" y="108"/>
                      <a:pt x="64" y="108"/>
                      <a:pt x="64" y="108"/>
                    </a:cubicBezTo>
                    <a:cubicBezTo>
                      <a:pt x="63" y="108"/>
                      <a:pt x="62" y="108"/>
                      <a:pt x="61" y="107"/>
                    </a:cubicBezTo>
                    <a:cubicBezTo>
                      <a:pt x="10" y="56"/>
                      <a:pt x="10" y="56"/>
                      <a:pt x="10" y="56"/>
                    </a:cubicBezTo>
                    <a:cubicBezTo>
                      <a:pt x="9" y="56"/>
                      <a:pt x="9" y="54"/>
                      <a:pt x="9" y="53"/>
                    </a:cubicBezTo>
                    <a:cubicBezTo>
                      <a:pt x="9" y="52"/>
                      <a:pt x="10" y="51"/>
                      <a:pt x="11" y="50"/>
                    </a:cubicBezTo>
                    <a:cubicBezTo>
                      <a:pt x="36" y="40"/>
                      <a:pt x="36" y="40"/>
                      <a:pt x="36" y="40"/>
                    </a:cubicBezTo>
                    <a:cubicBezTo>
                      <a:pt x="53" y="46"/>
                      <a:pt x="70" y="40"/>
                      <a:pt x="87" y="58"/>
                    </a:cubicBezTo>
                    <a:lnTo>
                      <a:pt x="68" y="105"/>
                    </a:lnTo>
                    <a:close/>
                    <a:moveTo>
                      <a:pt x="109" y="42"/>
                    </a:moveTo>
                    <a:cubicBezTo>
                      <a:pt x="103" y="48"/>
                      <a:pt x="103" y="48"/>
                      <a:pt x="103" y="48"/>
                    </a:cubicBezTo>
                    <a:cubicBezTo>
                      <a:pt x="103" y="49"/>
                      <a:pt x="101" y="49"/>
                      <a:pt x="100" y="48"/>
                    </a:cubicBezTo>
                    <a:cubicBezTo>
                      <a:pt x="93" y="41"/>
                      <a:pt x="93" y="41"/>
                      <a:pt x="93" y="41"/>
                    </a:cubicBezTo>
                    <a:cubicBezTo>
                      <a:pt x="88" y="55"/>
                      <a:pt x="88" y="55"/>
                      <a:pt x="88" y="55"/>
                    </a:cubicBezTo>
                    <a:cubicBezTo>
                      <a:pt x="88" y="54"/>
                      <a:pt x="88" y="54"/>
                      <a:pt x="88" y="54"/>
                    </a:cubicBezTo>
                    <a:cubicBezTo>
                      <a:pt x="76" y="42"/>
                      <a:pt x="64" y="41"/>
                      <a:pt x="53" y="39"/>
                    </a:cubicBezTo>
                    <a:cubicBezTo>
                      <a:pt x="49" y="39"/>
                      <a:pt x="46" y="38"/>
                      <a:pt x="42" y="38"/>
                    </a:cubicBezTo>
                    <a:cubicBezTo>
                      <a:pt x="76" y="24"/>
                      <a:pt x="76" y="24"/>
                      <a:pt x="76" y="24"/>
                    </a:cubicBezTo>
                    <a:cubicBezTo>
                      <a:pt x="70" y="17"/>
                      <a:pt x="70" y="17"/>
                      <a:pt x="70" y="17"/>
                    </a:cubicBezTo>
                    <a:cubicBezTo>
                      <a:pt x="69" y="16"/>
                      <a:pt x="69" y="15"/>
                      <a:pt x="70" y="14"/>
                    </a:cubicBezTo>
                    <a:cubicBezTo>
                      <a:pt x="75" y="9"/>
                      <a:pt x="75" y="9"/>
                      <a:pt x="75" y="9"/>
                    </a:cubicBezTo>
                    <a:cubicBezTo>
                      <a:pt x="76" y="8"/>
                      <a:pt x="77" y="8"/>
                      <a:pt x="78" y="9"/>
                    </a:cubicBezTo>
                    <a:cubicBezTo>
                      <a:pt x="109" y="39"/>
                      <a:pt x="109" y="39"/>
                      <a:pt x="109" y="39"/>
                    </a:cubicBezTo>
                    <a:cubicBezTo>
                      <a:pt x="110" y="40"/>
                      <a:pt x="110" y="42"/>
                      <a:pt x="109"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pitchFamily="34" charset="0"/>
                  <a:ea typeface="宋体" charset="-122"/>
                  <a:cs typeface="+mn-cs"/>
                </a:endParaRPr>
              </a:p>
            </p:txBody>
          </p:sp>
          <p:sp>
            <p:nvSpPr>
              <p:cNvPr id="50" name="任意多边形: 形状 49">
                <a:extLst>
                  <a:ext uri="{FF2B5EF4-FFF2-40B4-BE49-F238E27FC236}">
                    <a16:creationId xmlns="" xmlns:a16="http://schemas.microsoft.com/office/drawing/2014/main" id="{86D4785B-472D-49E1-AB52-F53FB8EDD396}"/>
                  </a:ext>
                </a:extLst>
              </p:cNvPr>
              <p:cNvSpPr>
                <a:spLocks/>
              </p:cNvSpPr>
              <p:nvPr/>
            </p:nvSpPr>
            <p:spPr bwMode="auto">
              <a:xfrm>
                <a:off x="1811520" y="5341778"/>
                <a:ext cx="63370" cy="62050"/>
              </a:xfrm>
              <a:custGeom>
                <a:avLst/>
                <a:gdLst>
                  <a:gd name="T0" fmla="*/ 10 w 20"/>
                  <a:gd name="T1" fmla="*/ 20 h 20"/>
                  <a:gd name="T2" fmla="*/ 20 w 20"/>
                  <a:gd name="T3" fmla="*/ 10 h 20"/>
                  <a:gd name="T4" fmla="*/ 10 w 20"/>
                  <a:gd name="T5" fmla="*/ 0 h 20"/>
                  <a:gd name="T6" fmla="*/ 0 w 20"/>
                  <a:gd name="T7" fmla="*/ 10 h 20"/>
                  <a:gd name="T8" fmla="*/ 10 w 20"/>
                  <a:gd name="T9" fmla="*/ 20 h 20"/>
                  <a:gd name="T10" fmla="*/ 10 w 20"/>
                  <a:gd name="T11" fmla="*/ 4 h 20"/>
                  <a:gd name="T12" fmla="*/ 16 w 20"/>
                  <a:gd name="T13" fmla="*/ 10 h 20"/>
                  <a:gd name="T14" fmla="*/ 10 w 20"/>
                  <a:gd name="T15" fmla="*/ 16 h 20"/>
                  <a:gd name="T16" fmla="*/ 4 w 20"/>
                  <a:gd name="T17" fmla="*/ 10 h 20"/>
                  <a:gd name="T18" fmla="*/ 10 w 20"/>
                  <a:gd name="T19" fmla="*/ 4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 h="20">
                    <a:moveTo>
                      <a:pt x="10" y="20"/>
                    </a:moveTo>
                    <a:cubicBezTo>
                      <a:pt x="16" y="20"/>
                      <a:pt x="20" y="16"/>
                      <a:pt x="20" y="10"/>
                    </a:cubicBezTo>
                    <a:cubicBezTo>
                      <a:pt x="20" y="4"/>
                      <a:pt x="16" y="0"/>
                      <a:pt x="10" y="0"/>
                    </a:cubicBezTo>
                    <a:cubicBezTo>
                      <a:pt x="4" y="0"/>
                      <a:pt x="0" y="4"/>
                      <a:pt x="0" y="10"/>
                    </a:cubicBezTo>
                    <a:cubicBezTo>
                      <a:pt x="0" y="16"/>
                      <a:pt x="4" y="20"/>
                      <a:pt x="10" y="20"/>
                    </a:cubicBezTo>
                    <a:close/>
                    <a:moveTo>
                      <a:pt x="10" y="4"/>
                    </a:moveTo>
                    <a:cubicBezTo>
                      <a:pt x="13" y="4"/>
                      <a:pt x="16" y="7"/>
                      <a:pt x="16" y="10"/>
                    </a:cubicBezTo>
                    <a:cubicBezTo>
                      <a:pt x="16" y="13"/>
                      <a:pt x="13" y="16"/>
                      <a:pt x="10" y="16"/>
                    </a:cubicBezTo>
                    <a:cubicBezTo>
                      <a:pt x="7" y="16"/>
                      <a:pt x="4" y="13"/>
                      <a:pt x="4" y="10"/>
                    </a:cubicBezTo>
                    <a:cubicBezTo>
                      <a:pt x="4" y="7"/>
                      <a:pt x="7" y="4"/>
                      <a:pt x="1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pitchFamily="34" charset="0"/>
                  <a:ea typeface="宋体" charset="-122"/>
                  <a:cs typeface="+mn-cs"/>
                </a:endParaRPr>
              </a:p>
            </p:txBody>
          </p:sp>
          <p:sp>
            <p:nvSpPr>
              <p:cNvPr id="51" name="任意多边形: 形状 50">
                <a:extLst>
                  <a:ext uri="{FF2B5EF4-FFF2-40B4-BE49-F238E27FC236}">
                    <a16:creationId xmlns="" xmlns:a16="http://schemas.microsoft.com/office/drawing/2014/main" id="{1521941A-FBCB-4B0E-93D4-5AD23A53ECBF}"/>
                  </a:ext>
                </a:extLst>
              </p:cNvPr>
              <p:cNvSpPr>
                <a:spLocks/>
              </p:cNvSpPr>
              <p:nvPr/>
            </p:nvSpPr>
            <p:spPr bwMode="auto">
              <a:xfrm>
                <a:off x="1975226" y="5142426"/>
                <a:ext cx="62050" cy="62050"/>
              </a:xfrm>
              <a:custGeom>
                <a:avLst/>
                <a:gdLst>
                  <a:gd name="T0" fmla="*/ 10 w 20"/>
                  <a:gd name="T1" fmla="*/ 0 h 20"/>
                  <a:gd name="T2" fmla="*/ 0 w 20"/>
                  <a:gd name="T3" fmla="*/ 10 h 20"/>
                  <a:gd name="T4" fmla="*/ 10 w 20"/>
                  <a:gd name="T5" fmla="*/ 20 h 20"/>
                  <a:gd name="T6" fmla="*/ 20 w 20"/>
                  <a:gd name="T7" fmla="*/ 10 h 20"/>
                  <a:gd name="T8" fmla="*/ 10 w 20"/>
                  <a:gd name="T9" fmla="*/ 0 h 20"/>
                  <a:gd name="T10" fmla="*/ 10 w 20"/>
                  <a:gd name="T11" fmla="*/ 16 h 20"/>
                  <a:gd name="T12" fmla="*/ 4 w 20"/>
                  <a:gd name="T13" fmla="*/ 10 h 20"/>
                  <a:gd name="T14" fmla="*/ 10 w 20"/>
                  <a:gd name="T15" fmla="*/ 4 h 20"/>
                  <a:gd name="T16" fmla="*/ 16 w 20"/>
                  <a:gd name="T17" fmla="*/ 10 h 20"/>
                  <a:gd name="T18" fmla="*/ 10 w 20"/>
                  <a:gd name="T19" fmla="*/ 16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 h="20">
                    <a:moveTo>
                      <a:pt x="10" y="0"/>
                    </a:moveTo>
                    <a:cubicBezTo>
                      <a:pt x="4" y="0"/>
                      <a:pt x="0" y="4"/>
                      <a:pt x="0" y="10"/>
                    </a:cubicBezTo>
                    <a:cubicBezTo>
                      <a:pt x="0" y="16"/>
                      <a:pt x="4" y="20"/>
                      <a:pt x="10" y="20"/>
                    </a:cubicBezTo>
                    <a:cubicBezTo>
                      <a:pt x="16" y="20"/>
                      <a:pt x="20" y="16"/>
                      <a:pt x="20" y="10"/>
                    </a:cubicBezTo>
                    <a:cubicBezTo>
                      <a:pt x="20" y="4"/>
                      <a:pt x="16" y="0"/>
                      <a:pt x="10" y="0"/>
                    </a:cubicBezTo>
                    <a:close/>
                    <a:moveTo>
                      <a:pt x="10" y="16"/>
                    </a:moveTo>
                    <a:cubicBezTo>
                      <a:pt x="7" y="16"/>
                      <a:pt x="4" y="13"/>
                      <a:pt x="4" y="10"/>
                    </a:cubicBezTo>
                    <a:cubicBezTo>
                      <a:pt x="4" y="7"/>
                      <a:pt x="7" y="4"/>
                      <a:pt x="10" y="4"/>
                    </a:cubicBezTo>
                    <a:cubicBezTo>
                      <a:pt x="13" y="4"/>
                      <a:pt x="16" y="7"/>
                      <a:pt x="16" y="10"/>
                    </a:cubicBezTo>
                    <a:cubicBezTo>
                      <a:pt x="16" y="13"/>
                      <a:pt x="13" y="16"/>
                      <a:pt x="1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pitchFamily="34" charset="0"/>
                  <a:ea typeface="宋体" charset="-122"/>
                  <a:cs typeface="+mn-cs"/>
                </a:endParaRPr>
              </a:p>
            </p:txBody>
          </p:sp>
          <p:sp>
            <p:nvSpPr>
              <p:cNvPr id="52" name="任意多边形: 形状 51">
                <a:extLst>
                  <a:ext uri="{FF2B5EF4-FFF2-40B4-BE49-F238E27FC236}">
                    <a16:creationId xmlns="" xmlns:a16="http://schemas.microsoft.com/office/drawing/2014/main" id="{451FFBD4-3628-44BE-953C-2DB5D5B93BD2}"/>
                  </a:ext>
                </a:extLst>
              </p:cNvPr>
              <p:cNvSpPr>
                <a:spLocks/>
              </p:cNvSpPr>
              <p:nvPr/>
            </p:nvSpPr>
            <p:spPr bwMode="auto">
              <a:xfrm>
                <a:off x="1737588" y="5329896"/>
                <a:ext cx="48848" cy="48848"/>
              </a:xfrm>
              <a:custGeom>
                <a:avLst/>
                <a:gdLst>
                  <a:gd name="T0" fmla="*/ 0 w 16"/>
                  <a:gd name="T1" fmla="*/ 8 h 16"/>
                  <a:gd name="T2" fmla="*/ 8 w 16"/>
                  <a:gd name="T3" fmla="*/ 16 h 16"/>
                  <a:gd name="T4" fmla="*/ 16 w 16"/>
                  <a:gd name="T5" fmla="*/ 8 h 16"/>
                  <a:gd name="T6" fmla="*/ 8 w 16"/>
                  <a:gd name="T7" fmla="*/ 0 h 16"/>
                  <a:gd name="T8" fmla="*/ 0 w 16"/>
                  <a:gd name="T9" fmla="*/ 8 h 16"/>
                  <a:gd name="T10" fmla="*/ 8 w 16"/>
                  <a:gd name="T11" fmla="*/ 4 h 16"/>
                  <a:gd name="T12" fmla="*/ 12 w 16"/>
                  <a:gd name="T13" fmla="*/ 8 h 16"/>
                  <a:gd name="T14" fmla="*/ 8 w 16"/>
                  <a:gd name="T15" fmla="*/ 12 h 16"/>
                  <a:gd name="T16" fmla="*/ 4 w 16"/>
                  <a:gd name="T17" fmla="*/ 8 h 16"/>
                  <a:gd name="T18" fmla="*/ 8 w 16"/>
                  <a:gd name="T19" fmla="*/ 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16">
                    <a:moveTo>
                      <a:pt x="0" y="8"/>
                    </a:moveTo>
                    <a:cubicBezTo>
                      <a:pt x="0" y="12"/>
                      <a:pt x="4" y="16"/>
                      <a:pt x="8" y="16"/>
                    </a:cubicBezTo>
                    <a:cubicBezTo>
                      <a:pt x="12" y="16"/>
                      <a:pt x="16" y="12"/>
                      <a:pt x="16" y="8"/>
                    </a:cubicBezTo>
                    <a:cubicBezTo>
                      <a:pt x="16" y="4"/>
                      <a:pt x="12" y="0"/>
                      <a:pt x="8" y="0"/>
                    </a:cubicBezTo>
                    <a:cubicBezTo>
                      <a:pt x="4" y="0"/>
                      <a:pt x="0" y="4"/>
                      <a:pt x="0" y="8"/>
                    </a:cubicBezTo>
                    <a:close/>
                    <a:moveTo>
                      <a:pt x="8" y="4"/>
                    </a:moveTo>
                    <a:cubicBezTo>
                      <a:pt x="10" y="4"/>
                      <a:pt x="12" y="6"/>
                      <a:pt x="12" y="8"/>
                    </a:cubicBezTo>
                    <a:cubicBezTo>
                      <a:pt x="12" y="10"/>
                      <a:pt x="10" y="12"/>
                      <a:pt x="8" y="12"/>
                    </a:cubicBezTo>
                    <a:cubicBezTo>
                      <a:pt x="6" y="12"/>
                      <a:pt x="4" y="10"/>
                      <a:pt x="4" y="8"/>
                    </a:cubicBezTo>
                    <a:cubicBezTo>
                      <a:pt x="4" y="6"/>
                      <a:pt x="6" y="4"/>
                      <a:pt x="8"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pitchFamily="34" charset="0"/>
                  <a:ea typeface="宋体" charset="-122"/>
                  <a:cs typeface="+mn-cs"/>
                </a:endParaRPr>
              </a:p>
            </p:txBody>
          </p:sp>
          <p:sp>
            <p:nvSpPr>
              <p:cNvPr id="53" name="椭圆 52">
                <a:extLst>
                  <a:ext uri="{FF2B5EF4-FFF2-40B4-BE49-F238E27FC236}">
                    <a16:creationId xmlns="" xmlns:a16="http://schemas.microsoft.com/office/drawing/2014/main" id="{67CEFB3C-CD6B-4D75-A73D-03F325DF6444}"/>
                  </a:ext>
                </a:extLst>
              </p:cNvPr>
              <p:cNvSpPr>
                <a:spLocks/>
              </p:cNvSpPr>
              <p:nvPr/>
            </p:nvSpPr>
            <p:spPr bwMode="auto">
              <a:xfrm>
                <a:off x="1786436" y="5417030"/>
                <a:ext cx="25084" cy="2508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pitchFamily="34" charset="0"/>
                  <a:ea typeface="宋体" charset="-122"/>
                  <a:cs typeface="+mn-cs"/>
                </a:endParaRPr>
              </a:p>
            </p:txBody>
          </p:sp>
          <p:sp>
            <p:nvSpPr>
              <p:cNvPr id="54" name="椭圆 53">
                <a:extLst>
                  <a:ext uri="{FF2B5EF4-FFF2-40B4-BE49-F238E27FC236}">
                    <a16:creationId xmlns="" xmlns:a16="http://schemas.microsoft.com/office/drawing/2014/main" id="{7FE8CDED-999C-4972-BA65-4A90836B01A3}"/>
                  </a:ext>
                </a:extLst>
              </p:cNvPr>
              <p:cNvSpPr>
                <a:spLocks/>
              </p:cNvSpPr>
              <p:nvPr/>
            </p:nvSpPr>
            <p:spPr bwMode="auto">
              <a:xfrm>
                <a:off x="1987108" y="5229560"/>
                <a:ext cx="25084" cy="2508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pitchFamily="34" charset="0"/>
                  <a:ea typeface="宋体" charset="-122"/>
                  <a:cs typeface="+mn-cs"/>
                </a:endParaRPr>
              </a:p>
            </p:txBody>
          </p:sp>
        </p:grpSp>
        <p:sp>
          <p:nvSpPr>
            <p:cNvPr id="47" name="任意多边形: 形状 46">
              <a:extLst>
                <a:ext uri="{FF2B5EF4-FFF2-40B4-BE49-F238E27FC236}">
                  <a16:creationId xmlns="" xmlns:a16="http://schemas.microsoft.com/office/drawing/2014/main" id="{76520E8C-25E9-458D-BD94-BCD14D11B960}"/>
                </a:ext>
              </a:extLst>
            </p:cNvPr>
            <p:cNvSpPr>
              <a:spLocks/>
            </p:cNvSpPr>
            <p:nvPr/>
          </p:nvSpPr>
          <p:spPr bwMode="auto">
            <a:xfrm>
              <a:off x="5990431" y="5247796"/>
              <a:ext cx="468314" cy="468314"/>
            </a:xfrm>
            <a:custGeom>
              <a:avLst/>
              <a:gdLst>
                <a:gd name="T0" fmla="*/ 111 w 112"/>
                <a:gd name="T1" fmla="*/ 45 h 112"/>
                <a:gd name="T2" fmla="*/ 109 w 112"/>
                <a:gd name="T3" fmla="*/ 38 h 112"/>
                <a:gd name="T4" fmla="*/ 104 w 112"/>
                <a:gd name="T5" fmla="*/ 35 h 112"/>
                <a:gd name="T6" fmla="*/ 104 w 112"/>
                <a:gd name="T7" fmla="*/ 35 h 112"/>
                <a:gd name="T8" fmla="*/ 56 w 112"/>
                <a:gd name="T9" fmla="*/ 4 h 112"/>
                <a:gd name="T10" fmla="*/ 50 w 112"/>
                <a:gd name="T11" fmla="*/ 4 h 112"/>
                <a:gd name="T12" fmla="*/ 50 w 112"/>
                <a:gd name="T13" fmla="*/ 3 h 112"/>
                <a:gd name="T14" fmla="*/ 45 w 112"/>
                <a:gd name="T15" fmla="*/ 1 h 112"/>
                <a:gd name="T16" fmla="*/ 38 w 112"/>
                <a:gd name="T17" fmla="*/ 3 h 112"/>
                <a:gd name="T18" fmla="*/ 35 w 112"/>
                <a:gd name="T19" fmla="*/ 8 h 112"/>
                <a:gd name="T20" fmla="*/ 35 w 112"/>
                <a:gd name="T21" fmla="*/ 8 h 112"/>
                <a:gd name="T22" fmla="*/ 4 w 112"/>
                <a:gd name="T23" fmla="*/ 56 h 112"/>
                <a:gd name="T24" fmla="*/ 4 w 112"/>
                <a:gd name="T25" fmla="*/ 62 h 112"/>
                <a:gd name="T26" fmla="*/ 3 w 112"/>
                <a:gd name="T27" fmla="*/ 62 h 112"/>
                <a:gd name="T28" fmla="*/ 1 w 112"/>
                <a:gd name="T29" fmla="*/ 67 h 112"/>
                <a:gd name="T30" fmla="*/ 3 w 112"/>
                <a:gd name="T31" fmla="*/ 74 h 112"/>
                <a:gd name="T32" fmla="*/ 8 w 112"/>
                <a:gd name="T33" fmla="*/ 77 h 112"/>
                <a:gd name="T34" fmla="*/ 8 w 112"/>
                <a:gd name="T35" fmla="*/ 77 h 112"/>
                <a:gd name="T36" fmla="*/ 56 w 112"/>
                <a:gd name="T37" fmla="*/ 108 h 112"/>
                <a:gd name="T38" fmla="*/ 62 w 112"/>
                <a:gd name="T39" fmla="*/ 108 h 112"/>
                <a:gd name="T40" fmla="*/ 62 w 112"/>
                <a:gd name="T41" fmla="*/ 109 h 112"/>
                <a:gd name="T42" fmla="*/ 67 w 112"/>
                <a:gd name="T43" fmla="*/ 111 h 112"/>
                <a:gd name="T44" fmla="*/ 74 w 112"/>
                <a:gd name="T45" fmla="*/ 109 h 112"/>
                <a:gd name="T46" fmla="*/ 77 w 112"/>
                <a:gd name="T47" fmla="*/ 104 h 112"/>
                <a:gd name="T48" fmla="*/ 77 w 112"/>
                <a:gd name="T49" fmla="*/ 104 h 112"/>
                <a:gd name="T50" fmla="*/ 108 w 112"/>
                <a:gd name="T51" fmla="*/ 56 h 112"/>
                <a:gd name="T52" fmla="*/ 108 w 112"/>
                <a:gd name="T53" fmla="*/ 50 h 112"/>
                <a:gd name="T54" fmla="*/ 109 w 112"/>
                <a:gd name="T55" fmla="*/ 50 h 112"/>
                <a:gd name="T56" fmla="*/ 111 w 112"/>
                <a:gd name="T57" fmla="*/ 45 h 112"/>
                <a:gd name="T58" fmla="*/ 56 w 112"/>
                <a:gd name="T59" fmla="*/ 12 h 112"/>
                <a:gd name="T60" fmla="*/ 96 w 112"/>
                <a:gd name="T61" fmla="*/ 37 h 112"/>
                <a:gd name="T62" fmla="*/ 76 w 112"/>
                <a:gd name="T63" fmla="*/ 42 h 112"/>
                <a:gd name="T64" fmla="*/ 58 w 112"/>
                <a:gd name="T65" fmla="*/ 32 h 112"/>
                <a:gd name="T66" fmla="*/ 53 w 112"/>
                <a:gd name="T67" fmla="*/ 12 h 112"/>
                <a:gd name="T68" fmla="*/ 56 w 112"/>
                <a:gd name="T69" fmla="*/ 12 h 112"/>
                <a:gd name="T70" fmla="*/ 72 w 112"/>
                <a:gd name="T71" fmla="*/ 56 h 112"/>
                <a:gd name="T72" fmla="*/ 56 w 112"/>
                <a:gd name="T73" fmla="*/ 72 h 112"/>
                <a:gd name="T74" fmla="*/ 40 w 112"/>
                <a:gd name="T75" fmla="*/ 56 h 112"/>
                <a:gd name="T76" fmla="*/ 52 w 112"/>
                <a:gd name="T77" fmla="*/ 40 h 112"/>
                <a:gd name="T78" fmla="*/ 53 w 112"/>
                <a:gd name="T79" fmla="*/ 40 h 112"/>
                <a:gd name="T80" fmla="*/ 56 w 112"/>
                <a:gd name="T81" fmla="*/ 40 h 112"/>
                <a:gd name="T82" fmla="*/ 72 w 112"/>
                <a:gd name="T83" fmla="*/ 53 h 112"/>
                <a:gd name="T84" fmla="*/ 72 w 112"/>
                <a:gd name="T85" fmla="*/ 53 h 112"/>
                <a:gd name="T86" fmla="*/ 72 w 112"/>
                <a:gd name="T87" fmla="*/ 56 h 112"/>
                <a:gd name="T88" fmla="*/ 12 w 112"/>
                <a:gd name="T89" fmla="*/ 56 h 112"/>
                <a:gd name="T90" fmla="*/ 37 w 112"/>
                <a:gd name="T91" fmla="*/ 16 h 112"/>
                <a:gd name="T92" fmla="*/ 42 w 112"/>
                <a:gd name="T93" fmla="*/ 36 h 112"/>
                <a:gd name="T94" fmla="*/ 32 w 112"/>
                <a:gd name="T95" fmla="*/ 54 h 112"/>
                <a:gd name="T96" fmla="*/ 12 w 112"/>
                <a:gd name="T97" fmla="*/ 60 h 112"/>
                <a:gd name="T98" fmla="*/ 12 w 112"/>
                <a:gd name="T99" fmla="*/ 56 h 112"/>
                <a:gd name="T100" fmla="*/ 56 w 112"/>
                <a:gd name="T101" fmla="*/ 100 h 112"/>
                <a:gd name="T102" fmla="*/ 16 w 112"/>
                <a:gd name="T103" fmla="*/ 75 h 112"/>
                <a:gd name="T104" fmla="*/ 36 w 112"/>
                <a:gd name="T105" fmla="*/ 70 h 112"/>
                <a:gd name="T106" fmla="*/ 54 w 112"/>
                <a:gd name="T107" fmla="*/ 80 h 112"/>
                <a:gd name="T108" fmla="*/ 60 w 112"/>
                <a:gd name="T109" fmla="*/ 100 h 112"/>
                <a:gd name="T110" fmla="*/ 56 w 112"/>
                <a:gd name="T111" fmla="*/ 100 h 112"/>
                <a:gd name="T112" fmla="*/ 100 w 112"/>
                <a:gd name="T113" fmla="*/ 56 h 112"/>
                <a:gd name="T114" fmla="*/ 75 w 112"/>
                <a:gd name="T115" fmla="*/ 96 h 112"/>
                <a:gd name="T116" fmla="*/ 70 w 112"/>
                <a:gd name="T117" fmla="*/ 76 h 112"/>
                <a:gd name="T118" fmla="*/ 80 w 112"/>
                <a:gd name="T119" fmla="*/ 58 h 112"/>
                <a:gd name="T120" fmla="*/ 100 w 112"/>
                <a:gd name="T121" fmla="*/ 53 h 112"/>
                <a:gd name="T122" fmla="*/ 100 w 112"/>
                <a:gd name="T123" fmla="*/ 5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2" h="112">
                  <a:moveTo>
                    <a:pt x="111" y="45"/>
                  </a:moveTo>
                  <a:cubicBezTo>
                    <a:pt x="109" y="38"/>
                    <a:pt x="109" y="38"/>
                    <a:pt x="109" y="38"/>
                  </a:cubicBezTo>
                  <a:cubicBezTo>
                    <a:pt x="109" y="36"/>
                    <a:pt x="106" y="34"/>
                    <a:pt x="104" y="35"/>
                  </a:cubicBezTo>
                  <a:cubicBezTo>
                    <a:pt x="104" y="35"/>
                    <a:pt x="104" y="35"/>
                    <a:pt x="104" y="35"/>
                  </a:cubicBezTo>
                  <a:cubicBezTo>
                    <a:pt x="95" y="17"/>
                    <a:pt x="77" y="4"/>
                    <a:pt x="56" y="4"/>
                  </a:cubicBezTo>
                  <a:cubicBezTo>
                    <a:pt x="54" y="4"/>
                    <a:pt x="52" y="4"/>
                    <a:pt x="50" y="4"/>
                  </a:cubicBezTo>
                  <a:cubicBezTo>
                    <a:pt x="50" y="3"/>
                    <a:pt x="50" y="3"/>
                    <a:pt x="50" y="3"/>
                  </a:cubicBezTo>
                  <a:cubicBezTo>
                    <a:pt x="50" y="1"/>
                    <a:pt x="48" y="0"/>
                    <a:pt x="45" y="1"/>
                  </a:cubicBezTo>
                  <a:cubicBezTo>
                    <a:pt x="38" y="3"/>
                    <a:pt x="38" y="3"/>
                    <a:pt x="38" y="3"/>
                  </a:cubicBezTo>
                  <a:cubicBezTo>
                    <a:pt x="36" y="3"/>
                    <a:pt x="34" y="6"/>
                    <a:pt x="35" y="8"/>
                  </a:cubicBezTo>
                  <a:cubicBezTo>
                    <a:pt x="35" y="8"/>
                    <a:pt x="35" y="8"/>
                    <a:pt x="35" y="8"/>
                  </a:cubicBezTo>
                  <a:cubicBezTo>
                    <a:pt x="17" y="17"/>
                    <a:pt x="4" y="35"/>
                    <a:pt x="4" y="56"/>
                  </a:cubicBezTo>
                  <a:cubicBezTo>
                    <a:pt x="4" y="58"/>
                    <a:pt x="4" y="60"/>
                    <a:pt x="4" y="62"/>
                  </a:cubicBezTo>
                  <a:cubicBezTo>
                    <a:pt x="3" y="62"/>
                    <a:pt x="3" y="62"/>
                    <a:pt x="3" y="62"/>
                  </a:cubicBezTo>
                  <a:cubicBezTo>
                    <a:pt x="1" y="62"/>
                    <a:pt x="0" y="65"/>
                    <a:pt x="1" y="67"/>
                  </a:cubicBezTo>
                  <a:cubicBezTo>
                    <a:pt x="3" y="74"/>
                    <a:pt x="3" y="74"/>
                    <a:pt x="3" y="74"/>
                  </a:cubicBezTo>
                  <a:cubicBezTo>
                    <a:pt x="3" y="76"/>
                    <a:pt x="6" y="78"/>
                    <a:pt x="8" y="77"/>
                  </a:cubicBezTo>
                  <a:cubicBezTo>
                    <a:pt x="8" y="77"/>
                    <a:pt x="8" y="77"/>
                    <a:pt x="8" y="77"/>
                  </a:cubicBezTo>
                  <a:cubicBezTo>
                    <a:pt x="17" y="95"/>
                    <a:pt x="35" y="108"/>
                    <a:pt x="56" y="108"/>
                  </a:cubicBezTo>
                  <a:cubicBezTo>
                    <a:pt x="58" y="108"/>
                    <a:pt x="60" y="108"/>
                    <a:pt x="62" y="108"/>
                  </a:cubicBezTo>
                  <a:cubicBezTo>
                    <a:pt x="62" y="109"/>
                    <a:pt x="62" y="109"/>
                    <a:pt x="62" y="109"/>
                  </a:cubicBezTo>
                  <a:cubicBezTo>
                    <a:pt x="62" y="111"/>
                    <a:pt x="65" y="112"/>
                    <a:pt x="67" y="111"/>
                  </a:cubicBezTo>
                  <a:cubicBezTo>
                    <a:pt x="74" y="109"/>
                    <a:pt x="74" y="109"/>
                    <a:pt x="74" y="109"/>
                  </a:cubicBezTo>
                  <a:cubicBezTo>
                    <a:pt x="77" y="109"/>
                    <a:pt x="78" y="106"/>
                    <a:pt x="77" y="104"/>
                  </a:cubicBezTo>
                  <a:cubicBezTo>
                    <a:pt x="77" y="104"/>
                    <a:pt x="77" y="104"/>
                    <a:pt x="77" y="104"/>
                  </a:cubicBezTo>
                  <a:cubicBezTo>
                    <a:pt x="95" y="95"/>
                    <a:pt x="108" y="77"/>
                    <a:pt x="108" y="56"/>
                  </a:cubicBezTo>
                  <a:cubicBezTo>
                    <a:pt x="108" y="54"/>
                    <a:pt x="108" y="52"/>
                    <a:pt x="108" y="50"/>
                  </a:cubicBezTo>
                  <a:cubicBezTo>
                    <a:pt x="109" y="50"/>
                    <a:pt x="109" y="50"/>
                    <a:pt x="109" y="50"/>
                  </a:cubicBezTo>
                  <a:cubicBezTo>
                    <a:pt x="111" y="50"/>
                    <a:pt x="112" y="48"/>
                    <a:pt x="111" y="45"/>
                  </a:cubicBezTo>
                  <a:close/>
                  <a:moveTo>
                    <a:pt x="56" y="12"/>
                  </a:moveTo>
                  <a:cubicBezTo>
                    <a:pt x="74" y="12"/>
                    <a:pt x="89" y="22"/>
                    <a:pt x="96" y="37"/>
                  </a:cubicBezTo>
                  <a:cubicBezTo>
                    <a:pt x="76" y="42"/>
                    <a:pt x="76" y="42"/>
                    <a:pt x="76" y="42"/>
                  </a:cubicBezTo>
                  <a:cubicBezTo>
                    <a:pt x="72" y="37"/>
                    <a:pt x="65" y="33"/>
                    <a:pt x="58" y="32"/>
                  </a:cubicBezTo>
                  <a:cubicBezTo>
                    <a:pt x="53" y="12"/>
                    <a:pt x="53" y="12"/>
                    <a:pt x="53" y="12"/>
                  </a:cubicBezTo>
                  <a:cubicBezTo>
                    <a:pt x="54" y="12"/>
                    <a:pt x="55" y="12"/>
                    <a:pt x="56" y="12"/>
                  </a:cubicBezTo>
                  <a:close/>
                  <a:moveTo>
                    <a:pt x="72" y="56"/>
                  </a:moveTo>
                  <a:cubicBezTo>
                    <a:pt x="72" y="65"/>
                    <a:pt x="65" y="72"/>
                    <a:pt x="56" y="72"/>
                  </a:cubicBezTo>
                  <a:cubicBezTo>
                    <a:pt x="47" y="72"/>
                    <a:pt x="40" y="65"/>
                    <a:pt x="40" y="56"/>
                  </a:cubicBezTo>
                  <a:cubicBezTo>
                    <a:pt x="40" y="48"/>
                    <a:pt x="45" y="42"/>
                    <a:pt x="52" y="40"/>
                  </a:cubicBezTo>
                  <a:cubicBezTo>
                    <a:pt x="53" y="40"/>
                    <a:pt x="53" y="40"/>
                    <a:pt x="53" y="40"/>
                  </a:cubicBezTo>
                  <a:cubicBezTo>
                    <a:pt x="54" y="40"/>
                    <a:pt x="55" y="40"/>
                    <a:pt x="56" y="40"/>
                  </a:cubicBezTo>
                  <a:cubicBezTo>
                    <a:pt x="64" y="40"/>
                    <a:pt x="70" y="45"/>
                    <a:pt x="72" y="53"/>
                  </a:cubicBezTo>
                  <a:cubicBezTo>
                    <a:pt x="72" y="53"/>
                    <a:pt x="72" y="53"/>
                    <a:pt x="72" y="53"/>
                  </a:cubicBezTo>
                  <a:cubicBezTo>
                    <a:pt x="72" y="54"/>
                    <a:pt x="72" y="55"/>
                    <a:pt x="72" y="56"/>
                  </a:cubicBezTo>
                  <a:close/>
                  <a:moveTo>
                    <a:pt x="12" y="56"/>
                  </a:moveTo>
                  <a:cubicBezTo>
                    <a:pt x="12" y="38"/>
                    <a:pt x="22" y="23"/>
                    <a:pt x="37" y="16"/>
                  </a:cubicBezTo>
                  <a:cubicBezTo>
                    <a:pt x="42" y="36"/>
                    <a:pt x="42" y="36"/>
                    <a:pt x="42" y="36"/>
                  </a:cubicBezTo>
                  <a:cubicBezTo>
                    <a:pt x="37" y="40"/>
                    <a:pt x="33" y="47"/>
                    <a:pt x="32" y="54"/>
                  </a:cubicBezTo>
                  <a:cubicBezTo>
                    <a:pt x="12" y="60"/>
                    <a:pt x="12" y="60"/>
                    <a:pt x="12" y="60"/>
                  </a:cubicBezTo>
                  <a:cubicBezTo>
                    <a:pt x="12" y="58"/>
                    <a:pt x="12" y="57"/>
                    <a:pt x="12" y="56"/>
                  </a:cubicBezTo>
                  <a:close/>
                  <a:moveTo>
                    <a:pt x="56" y="100"/>
                  </a:moveTo>
                  <a:cubicBezTo>
                    <a:pt x="38" y="100"/>
                    <a:pt x="23" y="90"/>
                    <a:pt x="16" y="75"/>
                  </a:cubicBezTo>
                  <a:cubicBezTo>
                    <a:pt x="36" y="70"/>
                    <a:pt x="36" y="70"/>
                    <a:pt x="36" y="70"/>
                  </a:cubicBezTo>
                  <a:cubicBezTo>
                    <a:pt x="40" y="75"/>
                    <a:pt x="47" y="79"/>
                    <a:pt x="54" y="80"/>
                  </a:cubicBezTo>
                  <a:cubicBezTo>
                    <a:pt x="60" y="100"/>
                    <a:pt x="60" y="100"/>
                    <a:pt x="60" y="100"/>
                  </a:cubicBezTo>
                  <a:cubicBezTo>
                    <a:pt x="58" y="100"/>
                    <a:pt x="57" y="100"/>
                    <a:pt x="56" y="100"/>
                  </a:cubicBezTo>
                  <a:close/>
                  <a:moveTo>
                    <a:pt x="100" y="56"/>
                  </a:moveTo>
                  <a:cubicBezTo>
                    <a:pt x="100" y="74"/>
                    <a:pt x="90" y="89"/>
                    <a:pt x="75" y="96"/>
                  </a:cubicBezTo>
                  <a:cubicBezTo>
                    <a:pt x="70" y="76"/>
                    <a:pt x="70" y="76"/>
                    <a:pt x="70" y="76"/>
                  </a:cubicBezTo>
                  <a:cubicBezTo>
                    <a:pt x="75" y="72"/>
                    <a:pt x="79" y="65"/>
                    <a:pt x="80" y="58"/>
                  </a:cubicBezTo>
                  <a:cubicBezTo>
                    <a:pt x="100" y="53"/>
                    <a:pt x="100" y="53"/>
                    <a:pt x="100" y="53"/>
                  </a:cubicBezTo>
                  <a:cubicBezTo>
                    <a:pt x="100" y="54"/>
                    <a:pt x="100" y="55"/>
                    <a:pt x="100" y="56"/>
                  </a:cubicBezTo>
                  <a:close/>
                </a:path>
              </a:pathLst>
            </a:custGeom>
            <a:solidFill>
              <a:schemeClr val="bg1"/>
            </a:solidFill>
            <a:ln>
              <a:noFill/>
            </a:ln>
            <a:ex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pitchFamily="34" charset="0"/>
                <a:ea typeface="宋体" charset="-122"/>
                <a:cs typeface="+mn-cs"/>
              </a:endParaRPr>
            </a:p>
          </p:txBody>
        </p:sp>
        <p:sp>
          <p:nvSpPr>
            <p:cNvPr id="48" name="任意多边形: 形状 47">
              <a:extLst>
                <a:ext uri="{FF2B5EF4-FFF2-40B4-BE49-F238E27FC236}">
                  <a16:creationId xmlns="" xmlns:a16="http://schemas.microsoft.com/office/drawing/2014/main" id="{87BE3B8B-4C68-49AD-9E8C-0B1C59E957D7}"/>
                </a:ext>
              </a:extLst>
            </p:cNvPr>
            <p:cNvSpPr>
              <a:spLocks/>
            </p:cNvSpPr>
            <p:nvPr/>
          </p:nvSpPr>
          <p:spPr bwMode="auto">
            <a:xfrm>
              <a:off x="4563435" y="4197557"/>
              <a:ext cx="467067" cy="482990"/>
            </a:xfrm>
            <a:custGeom>
              <a:avLst/>
              <a:gdLst>
                <a:gd name="T0" fmla="*/ 186 w 186"/>
                <a:gd name="T1" fmla="*/ 108 h 192"/>
                <a:gd name="T2" fmla="*/ 170 w 186"/>
                <a:gd name="T3" fmla="*/ 89 h 192"/>
                <a:gd name="T4" fmla="*/ 171 w 186"/>
                <a:gd name="T5" fmla="*/ 77 h 192"/>
                <a:gd name="T6" fmla="*/ 94 w 186"/>
                <a:gd name="T7" fmla="*/ 0 h 192"/>
                <a:gd name="T8" fmla="*/ 17 w 186"/>
                <a:gd name="T9" fmla="*/ 77 h 192"/>
                <a:gd name="T10" fmla="*/ 18 w 186"/>
                <a:gd name="T11" fmla="*/ 87 h 192"/>
                <a:gd name="T12" fmla="*/ 0 w 186"/>
                <a:gd name="T13" fmla="*/ 106 h 192"/>
                <a:gd name="T14" fmla="*/ 19 w 186"/>
                <a:gd name="T15" fmla="*/ 125 h 192"/>
                <a:gd name="T16" fmla="*/ 22 w 186"/>
                <a:gd name="T17" fmla="*/ 125 h 192"/>
                <a:gd name="T18" fmla="*/ 22 w 186"/>
                <a:gd name="T19" fmla="*/ 133 h 192"/>
                <a:gd name="T20" fmla="*/ 30 w 186"/>
                <a:gd name="T21" fmla="*/ 141 h 192"/>
                <a:gd name="T22" fmla="*/ 43 w 186"/>
                <a:gd name="T23" fmla="*/ 141 h 192"/>
                <a:gd name="T24" fmla="*/ 51 w 186"/>
                <a:gd name="T25" fmla="*/ 133 h 192"/>
                <a:gd name="T26" fmla="*/ 51 w 186"/>
                <a:gd name="T27" fmla="*/ 81 h 192"/>
                <a:gd name="T28" fmla="*/ 43 w 186"/>
                <a:gd name="T29" fmla="*/ 73 h 192"/>
                <a:gd name="T30" fmla="*/ 30 w 186"/>
                <a:gd name="T31" fmla="*/ 73 h 192"/>
                <a:gd name="T32" fmla="*/ 26 w 186"/>
                <a:gd name="T33" fmla="*/ 74 h 192"/>
                <a:gd name="T34" fmla="*/ 94 w 186"/>
                <a:gd name="T35" fmla="*/ 18 h 192"/>
                <a:gd name="T36" fmla="*/ 162 w 186"/>
                <a:gd name="T37" fmla="*/ 76 h 192"/>
                <a:gd name="T38" fmla="*/ 156 w 186"/>
                <a:gd name="T39" fmla="*/ 73 h 192"/>
                <a:gd name="T40" fmla="*/ 143 w 186"/>
                <a:gd name="T41" fmla="*/ 73 h 192"/>
                <a:gd name="T42" fmla="*/ 135 w 186"/>
                <a:gd name="T43" fmla="*/ 81 h 192"/>
                <a:gd name="T44" fmla="*/ 135 w 186"/>
                <a:gd name="T45" fmla="*/ 133 h 192"/>
                <a:gd name="T46" fmla="*/ 143 w 186"/>
                <a:gd name="T47" fmla="*/ 141 h 192"/>
                <a:gd name="T48" fmla="*/ 156 w 186"/>
                <a:gd name="T49" fmla="*/ 141 h 192"/>
                <a:gd name="T50" fmla="*/ 159 w 186"/>
                <a:gd name="T51" fmla="*/ 140 h 192"/>
                <a:gd name="T52" fmla="*/ 122 w 186"/>
                <a:gd name="T53" fmla="*/ 174 h 192"/>
                <a:gd name="T54" fmla="*/ 106 w 186"/>
                <a:gd name="T55" fmla="*/ 163 h 192"/>
                <a:gd name="T56" fmla="*/ 89 w 186"/>
                <a:gd name="T57" fmla="*/ 178 h 192"/>
                <a:gd name="T58" fmla="*/ 106 w 186"/>
                <a:gd name="T59" fmla="*/ 192 h 192"/>
                <a:gd name="T60" fmla="*/ 122 w 186"/>
                <a:gd name="T61" fmla="*/ 183 h 192"/>
                <a:gd name="T62" fmla="*/ 171 w 186"/>
                <a:gd name="T63" fmla="*/ 126 h 192"/>
                <a:gd name="T64" fmla="*/ 186 w 186"/>
                <a:gd name="T65" fmla="*/ 108 h 192"/>
                <a:gd name="T66" fmla="*/ 164 w 186"/>
                <a:gd name="T67" fmla="*/ 126 h 192"/>
                <a:gd name="T68" fmla="*/ 164 w 186"/>
                <a:gd name="T69" fmla="*/ 126 h 192"/>
                <a:gd name="T70" fmla="*/ 164 w 186"/>
                <a:gd name="T71" fmla="*/ 127 h 192"/>
                <a:gd name="T72" fmla="*/ 164 w 186"/>
                <a:gd name="T73" fmla="*/ 12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86" h="192">
                  <a:moveTo>
                    <a:pt x="186" y="108"/>
                  </a:moveTo>
                  <a:cubicBezTo>
                    <a:pt x="186" y="99"/>
                    <a:pt x="179" y="91"/>
                    <a:pt x="170" y="89"/>
                  </a:cubicBezTo>
                  <a:cubicBezTo>
                    <a:pt x="171" y="85"/>
                    <a:pt x="171" y="81"/>
                    <a:pt x="171" y="77"/>
                  </a:cubicBezTo>
                  <a:cubicBezTo>
                    <a:pt x="171" y="35"/>
                    <a:pt x="137" y="0"/>
                    <a:pt x="94" y="0"/>
                  </a:cubicBezTo>
                  <a:cubicBezTo>
                    <a:pt x="51" y="0"/>
                    <a:pt x="17" y="35"/>
                    <a:pt x="17" y="77"/>
                  </a:cubicBezTo>
                  <a:cubicBezTo>
                    <a:pt x="17" y="81"/>
                    <a:pt x="17" y="84"/>
                    <a:pt x="18" y="87"/>
                  </a:cubicBezTo>
                  <a:cubicBezTo>
                    <a:pt x="8" y="88"/>
                    <a:pt x="0" y="96"/>
                    <a:pt x="0" y="106"/>
                  </a:cubicBezTo>
                  <a:cubicBezTo>
                    <a:pt x="0" y="117"/>
                    <a:pt x="8" y="125"/>
                    <a:pt x="19" y="125"/>
                  </a:cubicBezTo>
                  <a:cubicBezTo>
                    <a:pt x="20" y="125"/>
                    <a:pt x="21" y="125"/>
                    <a:pt x="22" y="125"/>
                  </a:cubicBezTo>
                  <a:cubicBezTo>
                    <a:pt x="22" y="133"/>
                    <a:pt x="22" y="133"/>
                    <a:pt x="22" y="133"/>
                  </a:cubicBezTo>
                  <a:cubicBezTo>
                    <a:pt x="22" y="137"/>
                    <a:pt x="25" y="141"/>
                    <a:pt x="30" y="141"/>
                  </a:cubicBezTo>
                  <a:cubicBezTo>
                    <a:pt x="43" y="141"/>
                    <a:pt x="43" y="141"/>
                    <a:pt x="43" y="141"/>
                  </a:cubicBezTo>
                  <a:cubicBezTo>
                    <a:pt x="48" y="141"/>
                    <a:pt x="51" y="137"/>
                    <a:pt x="51" y="133"/>
                  </a:cubicBezTo>
                  <a:cubicBezTo>
                    <a:pt x="51" y="81"/>
                    <a:pt x="51" y="81"/>
                    <a:pt x="51" y="81"/>
                  </a:cubicBezTo>
                  <a:cubicBezTo>
                    <a:pt x="51" y="77"/>
                    <a:pt x="48" y="73"/>
                    <a:pt x="43" y="73"/>
                  </a:cubicBezTo>
                  <a:cubicBezTo>
                    <a:pt x="30" y="73"/>
                    <a:pt x="30" y="73"/>
                    <a:pt x="30" y="73"/>
                  </a:cubicBezTo>
                  <a:cubicBezTo>
                    <a:pt x="29" y="73"/>
                    <a:pt x="27" y="74"/>
                    <a:pt x="26" y="74"/>
                  </a:cubicBezTo>
                  <a:cubicBezTo>
                    <a:pt x="32" y="42"/>
                    <a:pt x="60" y="18"/>
                    <a:pt x="94" y="18"/>
                  </a:cubicBezTo>
                  <a:cubicBezTo>
                    <a:pt x="129" y="18"/>
                    <a:pt x="157" y="43"/>
                    <a:pt x="162" y="76"/>
                  </a:cubicBezTo>
                  <a:cubicBezTo>
                    <a:pt x="161" y="74"/>
                    <a:pt x="159" y="73"/>
                    <a:pt x="156" y="73"/>
                  </a:cubicBezTo>
                  <a:cubicBezTo>
                    <a:pt x="143" y="73"/>
                    <a:pt x="143" y="73"/>
                    <a:pt x="143" y="73"/>
                  </a:cubicBezTo>
                  <a:cubicBezTo>
                    <a:pt x="138" y="73"/>
                    <a:pt x="135" y="77"/>
                    <a:pt x="135" y="81"/>
                  </a:cubicBezTo>
                  <a:cubicBezTo>
                    <a:pt x="135" y="133"/>
                    <a:pt x="135" y="133"/>
                    <a:pt x="135" y="133"/>
                  </a:cubicBezTo>
                  <a:cubicBezTo>
                    <a:pt x="135" y="137"/>
                    <a:pt x="138" y="141"/>
                    <a:pt x="143" y="141"/>
                  </a:cubicBezTo>
                  <a:cubicBezTo>
                    <a:pt x="156" y="141"/>
                    <a:pt x="156" y="141"/>
                    <a:pt x="156" y="141"/>
                  </a:cubicBezTo>
                  <a:cubicBezTo>
                    <a:pt x="157" y="141"/>
                    <a:pt x="158" y="141"/>
                    <a:pt x="159" y="140"/>
                  </a:cubicBezTo>
                  <a:cubicBezTo>
                    <a:pt x="151" y="157"/>
                    <a:pt x="138" y="169"/>
                    <a:pt x="122" y="174"/>
                  </a:cubicBezTo>
                  <a:cubicBezTo>
                    <a:pt x="120" y="168"/>
                    <a:pt x="114" y="163"/>
                    <a:pt x="106" y="163"/>
                  </a:cubicBezTo>
                  <a:cubicBezTo>
                    <a:pt x="97" y="163"/>
                    <a:pt x="89" y="170"/>
                    <a:pt x="89" y="178"/>
                  </a:cubicBezTo>
                  <a:cubicBezTo>
                    <a:pt x="89" y="186"/>
                    <a:pt x="97" y="192"/>
                    <a:pt x="106" y="192"/>
                  </a:cubicBezTo>
                  <a:cubicBezTo>
                    <a:pt x="113" y="192"/>
                    <a:pt x="119" y="188"/>
                    <a:pt x="122" y="183"/>
                  </a:cubicBezTo>
                  <a:cubicBezTo>
                    <a:pt x="146" y="178"/>
                    <a:pt x="166" y="156"/>
                    <a:pt x="171" y="126"/>
                  </a:cubicBezTo>
                  <a:cubicBezTo>
                    <a:pt x="179" y="125"/>
                    <a:pt x="186" y="117"/>
                    <a:pt x="186" y="108"/>
                  </a:cubicBezTo>
                  <a:close/>
                  <a:moveTo>
                    <a:pt x="164" y="126"/>
                  </a:moveTo>
                  <a:cubicBezTo>
                    <a:pt x="164" y="126"/>
                    <a:pt x="164" y="126"/>
                    <a:pt x="164" y="126"/>
                  </a:cubicBezTo>
                  <a:cubicBezTo>
                    <a:pt x="164" y="127"/>
                    <a:pt x="164" y="127"/>
                    <a:pt x="164" y="127"/>
                  </a:cubicBezTo>
                  <a:lnTo>
                    <a:pt x="164" y="126"/>
                  </a:lnTo>
                  <a:close/>
                </a:path>
              </a:pathLst>
            </a:custGeom>
            <a:solidFill>
              <a:schemeClr val="bg1"/>
            </a:solidFill>
            <a:ln>
              <a:noFill/>
            </a:ln>
            <a:ex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pitchFamily="34" charset="0"/>
                <a:ea typeface="宋体" charset="-122"/>
                <a:cs typeface="+mn-cs"/>
              </a:endParaRPr>
            </a:p>
          </p:txBody>
        </p:sp>
      </p:grpSp>
      <p:grpSp>
        <p:nvGrpSpPr>
          <p:cNvPr id="20" name="组合 19">
            <a:extLst>
              <a:ext uri="{FF2B5EF4-FFF2-40B4-BE49-F238E27FC236}">
                <a16:creationId xmlns="" xmlns:a16="http://schemas.microsoft.com/office/drawing/2014/main" id="{DDA84869-32DA-4AEC-A8A3-9F778A3BF118}"/>
              </a:ext>
            </a:extLst>
          </p:cNvPr>
          <p:cNvGrpSpPr/>
          <p:nvPr/>
        </p:nvGrpSpPr>
        <p:grpSpPr>
          <a:xfrm>
            <a:off x="5713191" y="476085"/>
            <a:ext cx="3324030" cy="3452218"/>
            <a:chOff x="504568" y="1550814"/>
            <a:chExt cx="6384007" cy="4602959"/>
          </a:xfrm>
        </p:grpSpPr>
        <p:grpSp>
          <p:nvGrpSpPr>
            <p:cNvPr id="23" name="组合 22">
              <a:extLst>
                <a:ext uri="{FF2B5EF4-FFF2-40B4-BE49-F238E27FC236}">
                  <a16:creationId xmlns="" xmlns:a16="http://schemas.microsoft.com/office/drawing/2014/main" id="{ED330ACE-2902-46DC-92DF-0492A28A5F05}"/>
                </a:ext>
              </a:extLst>
            </p:cNvPr>
            <p:cNvGrpSpPr/>
            <p:nvPr/>
          </p:nvGrpSpPr>
          <p:grpSpPr>
            <a:xfrm>
              <a:off x="769912" y="1550814"/>
              <a:ext cx="5840683" cy="2395498"/>
              <a:chOff x="893669" y="1884052"/>
              <a:chExt cx="5840683" cy="2395498"/>
            </a:xfrm>
          </p:grpSpPr>
          <p:sp>
            <p:nvSpPr>
              <p:cNvPr id="30" name="文本框 46">
                <a:extLst>
                  <a:ext uri="{FF2B5EF4-FFF2-40B4-BE49-F238E27FC236}">
                    <a16:creationId xmlns="" xmlns:a16="http://schemas.microsoft.com/office/drawing/2014/main" id="{787CC085-EDAD-4169-8A93-B5D455E8AA65}"/>
                  </a:ext>
                </a:extLst>
              </p:cNvPr>
              <p:cNvSpPr txBox="1"/>
              <p:nvPr/>
            </p:nvSpPr>
            <p:spPr>
              <a:xfrm>
                <a:off x="1723147" y="2309163"/>
                <a:ext cx="5011205" cy="1970387"/>
              </a:xfrm>
              <a:prstGeom prst="rect">
                <a:avLst/>
              </a:prstGeom>
              <a:noFill/>
            </p:spPr>
            <p:txBody>
              <a:bodyPr wrap="square" lIns="0" tIns="0" rIns="0" bIns="0">
                <a:normAutofit/>
              </a:bodyPr>
              <a:lstStyle/>
              <a:p>
                <a:pPr marL="0" marR="0" lvl="0" indent="0" algn="l" defTabSz="914400" rtl="0" eaLnBrk="1" fontAlgn="base" latinLnBrk="0" hangingPunct="1">
                  <a:lnSpc>
                    <a:spcPct val="120000"/>
                  </a:lnSpc>
                  <a:spcBef>
                    <a:spcPct val="0"/>
                  </a:spcBef>
                  <a:spcAft>
                    <a:spcPct val="0"/>
                  </a:spcAft>
                  <a:buClrTx/>
                  <a:buSzTx/>
                  <a:buFontTx/>
                  <a:buNone/>
                  <a:tabLst/>
                  <a:defRPr/>
                </a:pPr>
                <a:r>
                  <a:rPr kumimoji="0" lang="zh-CN" altLang="en-US" sz="1000" b="0" i="0" u="none" strike="noStrike" kern="1200" cap="none" spc="0" normalizeH="0" baseline="0" noProof="0" dirty="0">
                    <a:ln>
                      <a:noFill/>
                    </a:ln>
                    <a:solidFill>
                      <a:srgbClr val="000000"/>
                    </a:solidFill>
                    <a:effectLst/>
                    <a:uLnTx/>
                    <a:uFillTx/>
                    <a:latin typeface="Calibri" pitchFamily="34" charset="0"/>
                    <a:ea typeface="宋体" charset="-122"/>
                    <a:cs typeface="+mn-cs"/>
                  </a:rPr>
                  <a:t>由于城镇在</a:t>
                </a:r>
                <a:r>
                  <a:rPr kumimoji="0" lang="zh-CN" altLang="en-US" sz="1000" b="0" i="0" u="none" strike="noStrike" kern="1200" cap="none" spc="0" normalizeH="0" baseline="0" noProof="0" dirty="0" smtClean="0">
                    <a:ln>
                      <a:noFill/>
                    </a:ln>
                    <a:solidFill>
                      <a:srgbClr val="000000"/>
                    </a:solidFill>
                    <a:effectLst/>
                    <a:uLnTx/>
                    <a:uFillTx/>
                    <a:latin typeface="Calibri" pitchFamily="34" charset="0"/>
                    <a:ea typeface="宋体" charset="-122"/>
                    <a:cs typeface="+mn-cs"/>
                  </a:rPr>
                  <a:t>夜间</a:t>
                </a:r>
                <a:r>
                  <a:rPr kumimoji="0" lang="zh-CN" altLang="en-US" sz="1000" b="0" i="0" u="none" strike="noStrike" kern="1200" cap="none" spc="0" normalizeH="0" baseline="0" noProof="0" dirty="0">
                    <a:ln>
                      <a:noFill/>
                    </a:ln>
                    <a:solidFill>
                      <a:srgbClr val="000000"/>
                    </a:solidFill>
                    <a:effectLst/>
                    <a:uLnTx/>
                    <a:uFillTx/>
                    <a:latin typeface="Calibri" pitchFamily="34" charset="0"/>
                    <a:ea typeface="宋体" charset="-122"/>
                    <a:cs typeface="+mn-cs"/>
                  </a:rPr>
                  <a:t>发出灯光</a:t>
                </a:r>
                <a:r>
                  <a:rPr kumimoji="0" lang="zh-CN" altLang="en-US" sz="1000" b="0" i="0" u="none" strike="noStrike" kern="1200" cap="none" spc="0" normalizeH="0" baseline="0" noProof="0" dirty="0" smtClean="0">
                    <a:ln>
                      <a:noFill/>
                    </a:ln>
                    <a:solidFill>
                      <a:srgbClr val="000000"/>
                    </a:solidFill>
                    <a:effectLst/>
                    <a:uLnTx/>
                    <a:uFillTx/>
                    <a:latin typeface="Calibri" pitchFamily="34" charset="0"/>
                    <a:ea typeface="宋体" charset="-122"/>
                    <a:cs typeface="+mn-cs"/>
                  </a:rPr>
                  <a:t>，</a:t>
                </a:r>
                <a:endParaRPr kumimoji="0" lang="en-US" altLang="zh-CN" sz="1000" b="0" i="0" u="none" strike="noStrike" kern="1200" cap="none" spc="0" normalizeH="0" baseline="0" noProof="0" dirty="0" smtClean="0">
                  <a:ln>
                    <a:noFill/>
                  </a:ln>
                  <a:solidFill>
                    <a:srgbClr val="000000"/>
                  </a:solidFill>
                  <a:effectLst/>
                  <a:uLnTx/>
                  <a:uFillTx/>
                  <a:latin typeface="Calibri" pitchFamily="34" charset="0"/>
                  <a:ea typeface="宋体" charset="-122"/>
                  <a:cs typeface="+mn-cs"/>
                </a:endParaRPr>
              </a:p>
              <a:p>
                <a:pPr marL="0" marR="0" lvl="0" indent="0" algn="l" defTabSz="914400" rtl="0" eaLnBrk="1" fontAlgn="base" latinLnBrk="0" hangingPunct="1">
                  <a:lnSpc>
                    <a:spcPct val="120000"/>
                  </a:lnSpc>
                  <a:spcBef>
                    <a:spcPct val="0"/>
                  </a:spcBef>
                  <a:spcAft>
                    <a:spcPct val="0"/>
                  </a:spcAft>
                  <a:buClrTx/>
                  <a:buSzTx/>
                  <a:buFontTx/>
                  <a:buNone/>
                  <a:tabLst/>
                  <a:defRPr/>
                </a:pPr>
                <a:r>
                  <a:rPr kumimoji="0" lang="zh-CN" altLang="en-US" sz="1000" b="0" i="0" u="none" strike="noStrike" kern="1200" cap="none" spc="0" normalizeH="0" baseline="0" noProof="0" dirty="0" smtClean="0">
                    <a:ln>
                      <a:noFill/>
                    </a:ln>
                    <a:solidFill>
                      <a:srgbClr val="000000"/>
                    </a:solidFill>
                    <a:effectLst/>
                    <a:uLnTx/>
                    <a:uFillTx/>
                    <a:latin typeface="Calibri" pitchFamily="34" charset="0"/>
                    <a:ea typeface="宋体" charset="-122"/>
                    <a:cs typeface="+mn-cs"/>
                  </a:rPr>
                  <a:t>因此夜光</a:t>
                </a:r>
                <a:r>
                  <a:rPr kumimoji="0" lang="zh-CN" altLang="en-US" sz="1000" b="0" i="0" u="none" strike="noStrike" kern="1200" cap="none" spc="0" normalizeH="0" baseline="0" noProof="0" dirty="0">
                    <a:ln>
                      <a:noFill/>
                    </a:ln>
                    <a:solidFill>
                      <a:srgbClr val="000000"/>
                    </a:solidFill>
                    <a:effectLst/>
                    <a:uLnTx/>
                    <a:uFillTx/>
                    <a:latin typeface="Calibri" pitchFamily="34" charset="0"/>
                    <a:ea typeface="宋体" charset="-122"/>
                    <a:cs typeface="+mn-cs"/>
                  </a:rPr>
                  <a:t>影像可以用来准确提取</a:t>
                </a:r>
                <a:r>
                  <a:rPr kumimoji="0" lang="zh-CN" altLang="en-US" sz="1000" b="0" i="0" u="none" strike="noStrike" kern="1200" cap="none" spc="0" normalizeH="0" baseline="0" noProof="0" dirty="0" smtClean="0">
                    <a:ln>
                      <a:noFill/>
                    </a:ln>
                    <a:solidFill>
                      <a:srgbClr val="000000"/>
                    </a:solidFill>
                    <a:effectLst/>
                    <a:uLnTx/>
                    <a:uFillTx/>
                    <a:latin typeface="Calibri" pitchFamily="34" charset="0"/>
                    <a:ea typeface="宋体" charset="-122"/>
                    <a:cs typeface="+mn-cs"/>
                  </a:rPr>
                  <a:t>和分析</a:t>
                </a:r>
                <a:endParaRPr kumimoji="0" lang="en-US" altLang="zh-CN" sz="1000" b="0" i="0" u="none" strike="noStrike" kern="1200" cap="none" spc="0" normalizeH="0" baseline="0" noProof="0" dirty="0" smtClean="0">
                  <a:ln>
                    <a:noFill/>
                  </a:ln>
                  <a:solidFill>
                    <a:srgbClr val="000000"/>
                  </a:solidFill>
                  <a:effectLst/>
                  <a:uLnTx/>
                  <a:uFillTx/>
                  <a:latin typeface="Calibri" pitchFamily="34" charset="0"/>
                  <a:ea typeface="宋体" charset="-122"/>
                  <a:cs typeface="+mn-cs"/>
                </a:endParaRPr>
              </a:p>
              <a:p>
                <a:pPr marL="0" marR="0" lvl="0" indent="0" algn="l" defTabSz="914400" rtl="0" eaLnBrk="1" fontAlgn="base" latinLnBrk="0" hangingPunct="1">
                  <a:lnSpc>
                    <a:spcPct val="120000"/>
                  </a:lnSpc>
                  <a:spcBef>
                    <a:spcPct val="0"/>
                  </a:spcBef>
                  <a:spcAft>
                    <a:spcPct val="0"/>
                  </a:spcAft>
                  <a:buClrTx/>
                  <a:buSzTx/>
                  <a:buFontTx/>
                  <a:buNone/>
                  <a:tabLst/>
                  <a:defRPr/>
                </a:pPr>
                <a:r>
                  <a:rPr kumimoji="0" lang="zh-CN" altLang="en-US" sz="1000" b="1" i="0" u="none" strike="noStrike" kern="1200" cap="none" spc="0" normalizeH="0" baseline="0" noProof="0" dirty="0" smtClean="0">
                    <a:ln>
                      <a:noFill/>
                    </a:ln>
                    <a:solidFill>
                      <a:srgbClr val="000000"/>
                    </a:solidFill>
                    <a:effectLst/>
                    <a:uLnTx/>
                    <a:uFillTx/>
                    <a:latin typeface="Calibri" pitchFamily="34" charset="0"/>
                    <a:ea typeface="宋体" charset="-122"/>
                    <a:cs typeface="+mn-cs"/>
                  </a:rPr>
                  <a:t>建成区</a:t>
                </a:r>
                <a:r>
                  <a:rPr kumimoji="0" lang="zh-CN" altLang="en-US" sz="1000" b="1" i="0" u="none" strike="noStrike" kern="1200" cap="none" spc="0" normalizeH="0" baseline="0" noProof="0" dirty="0">
                    <a:ln>
                      <a:noFill/>
                    </a:ln>
                    <a:solidFill>
                      <a:srgbClr val="000000"/>
                    </a:solidFill>
                    <a:effectLst/>
                    <a:uLnTx/>
                    <a:uFillTx/>
                    <a:latin typeface="Calibri" pitchFamily="34" charset="0"/>
                    <a:ea typeface="宋体" charset="-122"/>
                    <a:cs typeface="+mn-cs"/>
                  </a:rPr>
                  <a:t>范围和空间聚集现象（城市群</a:t>
                </a:r>
                <a:r>
                  <a:rPr kumimoji="0" lang="zh-CN" altLang="en-US" sz="1000" b="0" i="0" u="none" strike="noStrike" kern="1200" cap="none" spc="0" normalizeH="0" baseline="0" noProof="0" dirty="0" smtClean="0">
                    <a:ln>
                      <a:noFill/>
                    </a:ln>
                    <a:solidFill>
                      <a:srgbClr val="000000"/>
                    </a:solidFill>
                    <a:effectLst/>
                    <a:uLnTx/>
                    <a:uFillTx/>
                    <a:latin typeface="Calibri" pitchFamily="34" charset="0"/>
                    <a:ea typeface="宋体" charset="-122"/>
                    <a:cs typeface="+mn-cs"/>
                  </a:rPr>
                  <a:t>）</a:t>
                </a:r>
                <a:endParaRPr kumimoji="0" lang="en-US" altLang="zh-CN" sz="1000" b="0" i="0" u="none" strike="noStrike" kern="1200" cap="none" spc="0" normalizeH="0" baseline="0" noProof="0" dirty="0" smtClean="0">
                  <a:ln>
                    <a:noFill/>
                  </a:ln>
                  <a:solidFill>
                    <a:srgbClr val="000000"/>
                  </a:solidFill>
                  <a:effectLst/>
                  <a:uLnTx/>
                  <a:uFillTx/>
                  <a:latin typeface="Calibri" pitchFamily="34" charset="0"/>
                  <a:ea typeface="宋体" charset="-122"/>
                  <a:cs typeface="+mn-cs"/>
                </a:endParaRPr>
              </a:p>
              <a:p>
                <a:pPr marL="0" marR="0" lvl="0" indent="0" algn="l" defTabSz="914400" rtl="0" eaLnBrk="1" fontAlgn="base" latinLnBrk="0" hangingPunct="1">
                  <a:lnSpc>
                    <a:spcPct val="120000"/>
                  </a:lnSpc>
                  <a:spcBef>
                    <a:spcPct val="0"/>
                  </a:spcBef>
                  <a:spcAft>
                    <a:spcPct val="0"/>
                  </a:spcAft>
                  <a:buClrTx/>
                  <a:buSzTx/>
                  <a:buFontTx/>
                  <a:buNone/>
                  <a:tabLst/>
                  <a:defRPr/>
                </a:pPr>
                <a:r>
                  <a:rPr kumimoji="0" lang="zh-CN" altLang="en-US" sz="1000" b="0" i="0" u="none" strike="noStrike" kern="1200" cap="none" spc="0" normalizeH="0" baseline="0" noProof="0" dirty="0" smtClean="0">
                    <a:ln>
                      <a:noFill/>
                    </a:ln>
                    <a:solidFill>
                      <a:srgbClr val="000000"/>
                    </a:solidFill>
                    <a:effectLst/>
                    <a:uLnTx/>
                    <a:uFillTx/>
                    <a:latin typeface="Calibri" pitchFamily="34" charset="0"/>
                    <a:ea typeface="宋体" charset="-122"/>
                    <a:cs typeface="+mn-cs"/>
                  </a:rPr>
                  <a:t>对于理解</a:t>
                </a:r>
                <a:r>
                  <a:rPr kumimoji="0" lang="zh-CN" altLang="en-US" sz="1000" b="0" i="0" u="none" strike="noStrike" kern="1200" cap="none" spc="0" normalizeH="0" baseline="0" noProof="0" dirty="0">
                    <a:ln>
                      <a:noFill/>
                    </a:ln>
                    <a:solidFill>
                      <a:srgbClr val="000000"/>
                    </a:solidFill>
                    <a:effectLst/>
                    <a:uLnTx/>
                    <a:uFillTx/>
                    <a:latin typeface="Calibri" pitchFamily="34" charset="0"/>
                    <a:ea typeface="宋体" charset="-122"/>
                    <a:cs typeface="+mn-cs"/>
                  </a:rPr>
                  <a:t>全球和区域城市化</a:t>
                </a:r>
                <a:r>
                  <a:rPr kumimoji="0" lang="zh-CN" altLang="en-US" sz="1000" b="0" i="0" u="none" strike="noStrike" kern="1200" cap="none" spc="0" normalizeH="0" baseline="0" noProof="0" dirty="0" smtClean="0">
                    <a:ln>
                      <a:noFill/>
                    </a:ln>
                    <a:solidFill>
                      <a:srgbClr val="000000"/>
                    </a:solidFill>
                    <a:effectLst/>
                    <a:uLnTx/>
                    <a:uFillTx/>
                    <a:latin typeface="Calibri" pitchFamily="34" charset="0"/>
                    <a:ea typeface="宋体" charset="-122"/>
                    <a:cs typeface="+mn-cs"/>
                  </a:rPr>
                  <a:t>进程</a:t>
                </a:r>
                <a:endParaRPr kumimoji="0" lang="en-US" altLang="zh-CN" sz="1000" b="0" i="0" u="none" strike="noStrike" kern="1200" cap="none" spc="0" normalizeH="0" baseline="0" noProof="0" dirty="0" smtClean="0">
                  <a:ln>
                    <a:noFill/>
                  </a:ln>
                  <a:solidFill>
                    <a:srgbClr val="000000"/>
                  </a:solidFill>
                  <a:effectLst/>
                  <a:uLnTx/>
                  <a:uFillTx/>
                  <a:latin typeface="Calibri" pitchFamily="34" charset="0"/>
                  <a:ea typeface="宋体" charset="-122"/>
                  <a:cs typeface="+mn-cs"/>
                </a:endParaRPr>
              </a:p>
              <a:p>
                <a:pPr marL="0" marR="0" lvl="0" indent="0" algn="l" defTabSz="914400" rtl="0" eaLnBrk="1" fontAlgn="base" latinLnBrk="0" hangingPunct="1">
                  <a:lnSpc>
                    <a:spcPct val="120000"/>
                  </a:lnSpc>
                  <a:spcBef>
                    <a:spcPct val="0"/>
                  </a:spcBef>
                  <a:spcAft>
                    <a:spcPct val="0"/>
                  </a:spcAft>
                  <a:buClrTx/>
                  <a:buSzTx/>
                  <a:buFontTx/>
                  <a:buNone/>
                  <a:tabLst/>
                  <a:defRPr/>
                </a:pPr>
                <a:r>
                  <a:rPr kumimoji="0" lang="zh-CN" altLang="en-US" sz="1000" b="0" i="0" u="none" strike="noStrike" kern="1200" cap="none" spc="0" normalizeH="0" baseline="0" noProof="0" dirty="0" smtClean="0">
                    <a:ln>
                      <a:noFill/>
                    </a:ln>
                    <a:solidFill>
                      <a:srgbClr val="000000"/>
                    </a:solidFill>
                    <a:effectLst/>
                    <a:uLnTx/>
                    <a:uFillTx/>
                    <a:latin typeface="Calibri" pitchFamily="34" charset="0"/>
                    <a:ea typeface="宋体" charset="-122"/>
                    <a:cs typeface="+mn-cs"/>
                  </a:rPr>
                  <a:t>可以发挥重要</a:t>
                </a:r>
                <a:r>
                  <a:rPr kumimoji="0" lang="zh-CN" altLang="en-US" sz="1000" b="0" i="0" u="none" strike="noStrike" kern="1200" cap="none" spc="0" normalizeH="0" baseline="0" noProof="0" dirty="0">
                    <a:ln>
                      <a:noFill/>
                    </a:ln>
                    <a:solidFill>
                      <a:srgbClr val="000000"/>
                    </a:solidFill>
                    <a:effectLst/>
                    <a:uLnTx/>
                    <a:uFillTx/>
                    <a:latin typeface="Calibri" pitchFamily="34" charset="0"/>
                    <a:ea typeface="宋体" charset="-122"/>
                    <a:cs typeface="+mn-cs"/>
                  </a:rPr>
                  <a:t>作用。</a:t>
                </a:r>
              </a:p>
            </p:txBody>
          </p:sp>
          <p:sp>
            <p:nvSpPr>
              <p:cNvPr id="31" name="矩形 30">
                <a:extLst>
                  <a:ext uri="{FF2B5EF4-FFF2-40B4-BE49-F238E27FC236}">
                    <a16:creationId xmlns="" xmlns:a16="http://schemas.microsoft.com/office/drawing/2014/main" id="{69E947B6-8628-405B-87C6-28E9E09F344E}"/>
                  </a:ext>
                </a:extLst>
              </p:cNvPr>
              <p:cNvSpPr/>
              <p:nvPr/>
            </p:nvSpPr>
            <p:spPr>
              <a:xfrm>
                <a:off x="893669" y="1884052"/>
                <a:ext cx="4295294" cy="307777"/>
              </a:xfrm>
              <a:prstGeom prst="rect">
                <a:avLst/>
              </a:prstGeom>
            </p:spPr>
            <p:txBody>
              <a:bodyPr wrap="none" lIns="0" tIns="0" rIns="0" bIns="0">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zh-CN" sz="1600" b="1" i="0" u="none" strike="noStrike" kern="1200" cap="none" spc="0" normalizeH="0" baseline="0" noProof="0" dirty="0" smtClean="0">
                    <a:ln>
                      <a:noFill/>
                    </a:ln>
                    <a:solidFill>
                      <a:srgbClr val="08B9A8"/>
                    </a:solidFill>
                    <a:effectLst/>
                    <a:uLnTx/>
                    <a:uFillTx/>
                    <a:latin typeface="Calibri" pitchFamily="34" charset="0"/>
                    <a:ea typeface="宋体" charset="-122"/>
                    <a:cs typeface="+mn-cs"/>
                  </a:rPr>
                  <a:t>2.</a:t>
                </a:r>
                <a:r>
                  <a:rPr kumimoji="0" lang="zh-CN" altLang="en-US" sz="1600" b="1" i="0" u="none" strike="noStrike" kern="1200" cap="none" spc="0" normalizeH="0" baseline="0" noProof="0" dirty="0" smtClean="0">
                    <a:ln>
                      <a:noFill/>
                    </a:ln>
                    <a:solidFill>
                      <a:srgbClr val="08B9A8"/>
                    </a:solidFill>
                    <a:effectLst/>
                    <a:uLnTx/>
                    <a:uFillTx/>
                    <a:latin typeface="Calibri" pitchFamily="34" charset="0"/>
                    <a:ea typeface="宋体" charset="-122"/>
                    <a:cs typeface="+mn-cs"/>
                  </a:rPr>
                  <a:t>城市化监测与评估</a:t>
                </a:r>
                <a:endParaRPr kumimoji="0" lang="zh-CN" altLang="en-US" sz="1600" b="1" i="0" u="none" strike="noStrike" kern="1200" cap="none" spc="0" normalizeH="0" baseline="0" noProof="0" dirty="0">
                  <a:ln>
                    <a:noFill/>
                  </a:ln>
                  <a:solidFill>
                    <a:srgbClr val="08B9A8"/>
                  </a:solidFill>
                  <a:effectLst/>
                  <a:uLnTx/>
                  <a:uFillTx/>
                  <a:latin typeface="Calibri" pitchFamily="34" charset="0"/>
                  <a:ea typeface="宋体" charset="-122"/>
                  <a:cs typeface="+mn-cs"/>
                </a:endParaRPr>
              </a:p>
            </p:txBody>
          </p:sp>
        </p:grpSp>
        <p:grpSp>
          <p:nvGrpSpPr>
            <p:cNvPr id="25" name="组合 24">
              <a:extLst>
                <a:ext uri="{FF2B5EF4-FFF2-40B4-BE49-F238E27FC236}">
                  <a16:creationId xmlns="" xmlns:a16="http://schemas.microsoft.com/office/drawing/2014/main" id="{21CEA73E-E369-410B-A233-0A6F81603141}"/>
                </a:ext>
              </a:extLst>
            </p:cNvPr>
            <p:cNvGrpSpPr/>
            <p:nvPr/>
          </p:nvGrpSpPr>
          <p:grpSpPr>
            <a:xfrm>
              <a:off x="504568" y="4334063"/>
              <a:ext cx="6384007" cy="1819710"/>
              <a:chOff x="628325" y="2019485"/>
              <a:chExt cx="6384007" cy="1819710"/>
            </a:xfrm>
          </p:grpSpPr>
          <p:sp>
            <p:nvSpPr>
              <p:cNvPr id="26" name="文本框 42">
                <a:extLst>
                  <a:ext uri="{FF2B5EF4-FFF2-40B4-BE49-F238E27FC236}">
                    <a16:creationId xmlns="" xmlns:a16="http://schemas.microsoft.com/office/drawing/2014/main" id="{90BE024A-F601-4A4D-96B5-E44A02F77DAC}"/>
                  </a:ext>
                </a:extLst>
              </p:cNvPr>
              <p:cNvSpPr txBox="1"/>
              <p:nvPr/>
            </p:nvSpPr>
            <p:spPr>
              <a:xfrm>
                <a:off x="628325" y="2426601"/>
                <a:ext cx="6384007" cy="1412594"/>
              </a:xfrm>
              <a:prstGeom prst="rect">
                <a:avLst/>
              </a:prstGeom>
              <a:noFill/>
            </p:spPr>
            <p:txBody>
              <a:bodyPr wrap="square" lIns="0" tIns="0" rIns="0" bIns="0">
                <a:normAutofit/>
              </a:bodyPr>
              <a:lstStyle/>
              <a:p>
                <a:pPr marL="0" marR="0" lvl="0" indent="0" algn="l" defTabSz="914400" rtl="0" eaLnBrk="1" fontAlgn="base" latinLnBrk="0" hangingPunct="1">
                  <a:lnSpc>
                    <a:spcPct val="120000"/>
                  </a:lnSpc>
                  <a:spcBef>
                    <a:spcPct val="0"/>
                  </a:spcBef>
                  <a:spcAft>
                    <a:spcPct val="0"/>
                  </a:spcAft>
                  <a:buClrTx/>
                  <a:buSzTx/>
                  <a:buFontTx/>
                  <a:buNone/>
                  <a:tabLst/>
                  <a:defRPr/>
                </a:pPr>
                <a:r>
                  <a:rPr kumimoji="0" lang="zh-CN" altLang="en-US" sz="1000" b="0" i="0" u="none" strike="noStrike" kern="1200" cap="none" spc="0" normalizeH="0" baseline="0" noProof="0" dirty="0">
                    <a:ln>
                      <a:noFill/>
                    </a:ln>
                    <a:solidFill>
                      <a:srgbClr val="000000"/>
                    </a:solidFill>
                    <a:effectLst/>
                    <a:uLnTx/>
                    <a:uFillTx/>
                    <a:latin typeface="Calibri" pitchFamily="34" charset="0"/>
                    <a:ea typeface="宋体" charset="-122"/>
                    <a:cs typeface="+mn-cs"/>
                  </a:rPr>
                  <a:t>城市扩张带来了</a:t>
                </a:r>
                <a:r>
                  <a:rPr kumimoji="0" lang="zh-CN" altLang="en-US" sz="1000" b="1" i="0" u="none" strike="noStrike" kern="1200" cap="none" spc="0" normalizeH="0" baseline="0" noProof="0" dirty="0">
                    <a:ln>
                      <a:noFill/>
                    </a:ln>
                    <a:solidFill>
                      <a:srgbClr val="000000"/>
                    </a:solidFill>
                    <a:effectLst/>
                    <a:uLnTx/>
                    <a:uFillTx/>
                    <a:latin typeface="Calibri" pitchFamily="34" charset="0"/>
                    <a:ea typeface="宋体" charset="-122"/>
                    <a:cs typeface="+mn-cs"/>
                  </a:rPr>
                  <a:t>土壤侵蚀</a:t>
                </a:r>
                <a:r>
                  <a:rPr kumimoji="0" lang="zh-CN" altLang="en-US" sz="1000" b="0" i="0" u="none" strike="noStrike" kern="1200" cap="none" spc="0" normalizeH="0" baseline="0" noProof="0" dirty="0" smtClean="0">
                    <a:ln>
                      <a:noFill/>
                    </a:ln>
                    <a:solidFill>
                      <a:srgbClr val="000000"/>
                    </a:solidFill>
                    <a:effectLst/>
                    <a:uLnTx/>
                    <a:uFillTx/>
                    <a:latin typeface="Calibri" pitchFamily="34" charset="0"/>
                    <a:ea typeface="宋体" charset="-122"/>
                    <a:cs typeface="+mn-cs"/>
                  </a:rPr>
                  <a:t>等一系列</a:t>
                </a:r>
                <a:r>
                  <a:rPr kumimoji="0" lang="zh-CN" altLang="en-US" sz="1000" b="0" i="0" u="none" strike="noStrike" kern="1200" cap="none" spc="0" normalizeH="0" baseline="0" noProof="0" dirty="0">
                    <a:ln>
                      <a:noFill/>
                    </a:ln>
                    <a:solidFill>
                      <a:srgbClr val="000000"/>
                    </a:solidFill>
                    <a:effectLst/>
                    <a:uLnTx/>
                    <a:uFillTx/>
                    <a:latin typeface="Calibri" pitchFamily="34" charset="0"/>
                    <a:ea typeface="宋体" charset="-122"/>
                    <a:cs typeface="+mn-cs"/>
                  </a:rPr>
                  <a:t>生态环境</a:t>
                </a:r>
                <a:r>
                  <a:rPr kumimoji="0" lang="zh-CN" altLang="en-US" sz="1000" b="0" i="0" u="none" strike="noStrike" kern="1200" cap="none" spc="0" normalizeH="0" baseline="0" noProof="0" dirty="0" smtClean="0">
                    <a:ln>
                      <a:noFill/>
                    </a:ln>
                    <a:solidFill>
                      <a:srgbClr val="000000"/>
                    </a:solidFill>
                    <a:effectLst/>
                    <a:uLnTx/>
                    <a:uFillTx/>
                    <a:latin typeface="Calibri" pitchFamily="34" charset="0"/>
                    <a:ea typeface="宋体" charset="-122"/>
                    <a:cs typeface="+mn-cs"/>
                  </a:rPr>
                  <a:t>问题，</a:t>
                </a:r>
                <a:endParaRPr kumimoji="0" lang="en-US" altLang="zh-CN" sz="1000" b="0" i="0" u="none" strike="noStrike" kern="1200" cap="none" spc="0" normalizeH="0" baseline="0" noProof="0" dirty="0" smtClean="0">
                  <a:ln>
                    <a:noFill/>
                  </a:ln>
                  <a:solidFill>
                    <a:srgbClr val="000000"/>
                  </a:solidFill>
                  <a:effectLst/>
                  <a:uLnTx/>
                  <a:uFillTx/>
                  <a:latin typeface="Calibri" pitchFamily="34" charset="0"/>
                  <a:ea typeface="宋体" charset="-122"/>
                  <a:cs typeface="+mn-cs"/>
                </a:endParaRPr>
              </a:p>
              <a:p>
                <a:pPr marL="0" marR="0" lvl="0" indent="0" algn="l" defTabSz="914400" rtl="0" eaLnBrk="1" fontAlgn="base" latinLnBrk="0" hangingPunct="1">
                  <a:lnSpc>
                    <a:spcPct val="120000"/>
                  </a:lnSpc>
                  <a:spcBef>
                    <a:spcPct val="0"/>
                  </a:spcBef>
                  <a:spcAft>
                    <a:spcPct val="0"/>
                  </a:spcAft>
                  <a:buClrTx/>
                  <a:buSzTx/>
                  <a:buFontTx/>
                  <a:buNone/>
                  <a:tabLst/>
                  <a:defRPr/>
                </a:pPr>
                <a:r>
                  <a:rPr kumimoji="0" lang="zh-CN" altLang="en-US" sz="1000" b="0" i="0" u="none" strike="noStrike" kern="1200" cap="none" spc="0" normalizeH="0" baseline="0" noProof="0" dirty="0" smtClean="0">
                    <a:ln>
                      <a:noFill/>
                    </a:ln>
                    <a:solidFill>
                      <a:srgbClr val="000000"/>
                    </a:solidFill>
                    <a:effectLst/>
                    <a:uLnTx/>
                    <a:uFillTx/>
                    <a:latin typeface="Calibri" pitchFamily="34" charset="0"/>
                    <a:ea typeface="宋体" charset="-122"/>
                    <a:cs typeface="+mn-cs"/>
                  </a:rPr>
                  <a:t>利用</a:t>
                </a:r>
                <a:r>
                  <a:rPr kumimoji="0" lang="zh-CN" altLang="en-US" sz="1000" b="0" i="0" u="none" strike="noStrike" kern="1200" cap="none" spc="0" normalizeH="0" baseline="0" noProof="0" dirty="0">
                    <a:ln>
                      <a:noFill/>
                    </a:ln>
                    <a:solidFill>
                      <a:srgbClr val="000000"/>
                    </a:solidFill>
                    <a:effectLst/>
                    <a:uLnTx/>
                    <a:uFillTx/>
                    <a:latin typeface="Calibri" pitchFamily="34" charset="0"/>
                    <a:ea typeface="宋体" charset="-122"/>
                    <a:cs typeface="+mn-cs"/>
                  </a:rPr>
                  <a:t>夜光</a:t>
                </a:r>
                <a:r>
                  <a:rPr kumimoji="0" lang="zh-CN" altLang="en-US" sz="1000" b="0" i="0" u="none" strike="noStrike" kern="1200" cap="none" spc="0" normalizeH="0" baseline="0" noProof="0" dirty="0" smtClean="0">
                    <a:ln>
                      <a:noFill/>
                    </a:ln>
                    <a:solidFill>
                      <a:srgbClr val="000000"/>
                    </a:solidFill>
                    <a:effectLst/>
                    <a:uLnTx/>
                    <a:uFillTx/>
                    <a:latin typeface="Calibri" pitchFamily="34" charset="0"/>
                    <a:ea typeface="宋体" charset="-122"/>
                    <a:cs typeface="+mn-cs"/>
                  </a:rPr>
                  <a:t>影像可以</a:t>
                </a:r>
                <a:r>
                  <a:rPr kumimoji="0" lang="zh-CN" altLang="en-US" sz="1000" b="0" i="0" u="none" strike="noStrike" kern="1200" cap="none" spc="0" normalizeH="0" baseline="0" noProof="0" dirty="0">
                    <a:ln>
                      <a:noFill/>
                    </a:ln>
                    <a:solidFill>
                      <a:srgbClr val="000000"/>
                    </a:solidFill>
                    <a:effectLst/>
                    <a:uLnTx/>
                    <a:uFillTx/>
                    <a:latin typeface="Calibri" pitchFamily="34" charset="0"/>
                    <a:ea typeface="宋体" charset="-122"/>
                    <a:cs typeface="+mn-cs"/>
                  </a:rPr>
                  <a:t>作为重要</a:t>
                </a:r>
                <a:r>
                  <a:rPr kumimoji="0" lang="zh-CN" altLang="en-US" sz="1000" b="0" i="0" u="none" strike="noStrike" kern="1200" cap="none" spc="0" normalizeH="0" baseline="0" noProof="0" dirty="0" smtClean="0">
                    <a:ln>
                      <a:noFill/>
                    </a:ln>
                    <a:solidFill>
                      <a:srgbClr val="000000"/>
                    </a:solidFill>
                    <a:effectLst/>
                    <a:uLnTx/>
                    <a:uFillTx/>
                    <a:latin typeface="Calibri" pitchFamily="34" charset="0"/>
                    <a:ea typeface="宋体" charset="-122"/>
                    <a:cs typeface="+mn-cs"/>
                  </a:rPr>
                  <a:t>数据源之一用来</a:t>
                </a:r>
                <a:r>
                  <a:rPr kumimoji="0" lang="zh-CN" altLang="en-US" sz="1000" b="0" i="0" u="none" strike="noStrike" kern="1200" cap="none" spc="0" normalizeH="0" baseline="0" noProof="0" dirty="0">
                    <a:ln>
                      <a:noFill/>
                    </a:ln>
                    <a:solidFill>
                      <a:srgbClr val="000000"/>
                    </a:solidFill>
                    <a:effectLst/>
                    <a:uLnTx/>
                    <a:uFillTx/>
                    <a:latin typeface="Calibri" pitchFamily="34" charset="0"/>
                    <a:ea typeface="宋体" charset="-122"/>
                    <a:cs typeface="+mn-cs"/>
                  </a:rPr>
                  <a:t>评估这些问题</a:t>
                </a:r>
                <a:r>
                  <a:rPr kumimoji="0" lang="zh-CN" altLang="en-US" sz="1000" b="0" i="0" u="none" strike="noStrike" kern="1200" cap="none" spc="0" normalizeH="0" baseline="0" noProof="0" dirty="0" smtClean="0">
                    <a:ln>
                      <a:noFill/>
                    </a:ln>
                    <a:solidFill>
                      <a:srgbClr val="000000"/>
                    </a:solidFill>
                    <a:effectLst/>
                    <a:uLnTx/>
                    <a:uFillTx/>
                    <a:latin typeface="Calibri" pitchFamily="34" charset="0"/>
                    <a:ea typeface="宋体" charset="-122"/>
                    <a:cs typeface="+mn-cs"/>
                  </a:rPr>
                  <a:t>。</a:t>
                </a:r>
                <a:endParaRPr kumimoji="0" lang="en-US" altLang="zh-CN" sz="1000" b="0" i="0" u="none" strike="noStrike" kern="1200" cap="none" spc="0" normalizeH="0" baseline="0" noProof="0" dirty="0" smtClean="0">
                  <a:ln>
                    <a:noFill/>
                  </a:ln>
                  <a:solidFill>
                    <a:srgbClr val="000000"/>
                  </a:solidFill>
                  <a:effectLst/>
                  <a:uLnTx/>
                  <a:uFillTx/>
                  <a:latin typeface="Calibri" pitchFamily="34" charset="0"/>
                  <a:ea typeface="宋体" charset="-122"/>
                  <a:cs typeface="+mn-cs"/>
                </a:endParaRPr>
              </a:p>
              <a:p>
                <a:pPr marL="0" marR="0" lvl="0" indent="0" algn="l" defTabSz="914400" rtl="0" eaLnBrk="1" fontAlgn="base" latinLnBrk="0" hangingPunct="1">
                  <a:lnSpc>
                    <a:spcPct val="120000"/>
                  </a:lnSpc>
                  <a:spcBef>
                    <a:spcPct val="0"/>
                  </a:spcBef>
                  <a:spcAft>
                    <a:spcPct val="0"/>
                  </a:spcAft>
                  <a:buClrTx/>
                  <a:buSzTx/>
                  <a:buFontTx/>
                  <a:buNone/>
                  <a:tabLst/>
                  <a:defRPr/>
                </a:pPr>
                <a:r>
                  <a:rPr kumimoji="0" lang="zh-CN" altLang="en-US" sz="1000" b="0" i="0" u="none" strike="noStrike" kern="1200" cap="none" spc="0" normalizeH="0" baseline="0" noProof="0" dirty="0" smtClean="0">
                    <a:ln>
                      <a:noFill/>
                    </a:ln>
                    <a:solidFill>
                      <a:srgbClr val="000000"/>
                    </a:solidFill>
                    <a:effectLst/>
                    <a:uLnTx/>
                    <a:uFillTx/>
                    <a:latin typeface="Calibri" pitchFamily="34" charset="0"/>
                    <a:ea typeface="宋体" charset="-122"/>
                    <a:cs typeface="+mn-cs"/>
                  </a:rPr>
                  <a:t>城镇夜光</a:t>
                </a:r>
                <a:r>
                  <a:rPr kumimoji="0" lang="zh-CN" altLang="en-US" sz="1000" b="0" i="0" u="none" strike="noStrike" kern="1200" cap="none" spc="0" normalizeH="0" baseline="0" noProof="0" dirty="0">
                    <a:ln>
                      <a:noFill/>
                    </a:ln>
                    <a:solidFill>
                      <a:srgbClr val="000000"/>
                    </a:solidFill>
                    <a:effectLst/>
                    <a:uLnTx/>
                    <a:uFillTx/>
                    <a:latin typeface="Calibri" pitchFamily="34" charset="0"/>
                    <a:ea typeface="宋体" charset="-122"/>
                    <a:cs typeface="+mn-cs"/>
                  </a:rPr>
                  <a:t>不仅是经济繁荣的</a:t>
                </a:r>
                <a:r>
                  <a:rPr kumimoji="0" lang="zh-CN" altLang="en-US" sz="1000" b="0" i="0" u="none" strike="noStrike" kern="1200" cap="none" spc="0" normalizeH="0" baseline="0" noProof="0" dirty="0" smtClean="0">
                    <a:ln>
                      <a:noFill/>
                    </a:ln>
                    <a:solidFill>
                      <a:srgbClr val="000000"/>
                    </a:solidFill>
                    <a:effectLst/>
                    <a:uLnTx/>
                    <a:uFillTx/>
                    <a:latin typeface="Calibri" pitchFamily="34" charset="0"/>
                    <a:ea typeface="宋体" charset="-122"/>
                    <a:cs typeface="+mn-cs"/>
                  </a:rPr>
                  <a:t>象征，同时</a:t>
                </a:r>
                <a:r>
                  <a:rPr kumimoji="0" lang="zh-CN" altLang="en-US" sz="1000" b="0" i="0" u="none" strike="noStrike" kern="1200" cap="none" spc="0" normalizeH="0" baseline="0" noProof="0" dirty="0">
                    <a:ln>
                      <a:noFill/>
                    </a:ln>
                    <a:solidFill>
                      <a:srgbClr val="000000"/>
                    </a:solidFill>
                    <a:effectLst/>
                    <a:uLnTx/>
                    <a:uFillTx/>
                    <a:latin typeface="Calibri" pitchFamily="34" charset="0"/>
                    <a:ea typeface="宋体" charset="-122"/>
                    <a:cs typeface="+mn-cs"/>
                  </a:rPr>
                  <a:t>也是光污染的</a:t>
                </a:r>
                <a:r>
                  <a:rPr kumimoji="0" lang="zh-CN" altLang="en-US" sz="1000" b="0" i="0" u="none" strike="noStrike" kern="1200" cap="none" spc="0" normalizeH="0" baseline="0" noProof="0" dirty="0" smtClean="0">
                    <a:ln>
                      <a:noFill/>
                    </a:ln>
                    <a:solidFill>
                      <a:srgbClr val="000000"/>
                    </a:solidFill>
                    <a:effectLst/>
                    <a:uLnTx/>
                    <a:uFillTx/>
                    <a:latin typeface="Calibri" pitchFamily="34" charset="0"/>
                    <a:ea typeface="宋体" charset="-122"/>
                    <a:cs typeface="+mn-cs"/>
                  </a:rPr>
                  <a:t>来源。</a:t>
                </a:r>
                <a:endParaRPr kumimoji="0" lang="en-US" altLang="zh-CN" sz="1000" b="0" i="0" u="none" strike="noStrike" kern="1200" cap="none" spc="0" normalizeH="0" baseline="0" noProof="0" dirty="0" smtClean="0">
                  <a:ln>
                    <a:noFill/>
                  </a:ln>
                  <a:solidFill>
                    <a:srgbClr val="000000"/>
                  </a:solidFill>
                  <a:effectLst/>
                  <a:uLnTx/>
                  <a:uFillTx/>
                  <a:latin typeface="Calibri" pitchFamily="34" charset="0"/>
                  <a:ea typeface="宋体" charset="-122"/>
                  <a:cs typeface="+mn-cs"/>
                </a:endParaRPr>
              </a:p>
              <a:p>
                <a:pPr marL="0" marR="0" lvl="0" indent="0" algn="l" defTabSz="914400" rtl="0" eaLnBrk="1" fontAlgn="base" latinLnBrk="0" hangingPunct="1">
                  <a:lnSpc>
                    <a:spcPct val="120000"/>
                  </a:lnSpc>
                  <a:spcBef>
                    <a:spcPct val="0"/>
                  </a:spcBef>
                  <a:spcAft>
                    <a:spcPct val="0"/>
                  </a:spcAft>
                  <a:buClrTx/>
                  <a:buSzTx/>
                  <a:buFontTx/>
                  <a:buNone/>
                  <a:tabLst/>
                  <a:defRPr/>
                </a:pPr>
                <a:r>
                  <a:rPr kumimoji="0" lang="zh-CN" altLang="en-US" sz="1000" b="0" i="0" u="none" strike="noStrike" kern="1200" cap="none" spc="0" normalizeH="0" baseline="0" noProof="0" dirty="0" smtClean="0">
                    <a:ln>
                      <a:noFill/>
                    </a:ln>
                    <a:solidFill>
                      <a:srgbClr val="000000"/>
                    </a:solidFill>
                    <a:effectLst/>
                    <a:uLnTx/>
                    <a:uFillTx/>
                    <a:latin typeface="Calibri" pitchFamily="34" charset="0"/>
                    <a:ea typeface="宋体" charset="-122"/>
                    <a:cs typeface="+mn-cs"/>
                  </a:rPr>
                  <a:t>因此</a:t>
                </a:r>
                <a:r>
                  <a:rPr kumimoji="0" lang="zh-CN" altLang="en-US" sz="1000" b="0" i="0" u="none" strike="noStrike" kern="1200" cap="none" spc="0" normalizeH="0" baseline="0" noProof="0" dirty="0">
                    <a:ln>
                      <a:noFill/>
                    </a:ln>
                    <a:solidFill>
                      <a:srgbClr val="000000"/>
                    </a:solidFill>
                    <a:effectLst/>
                    <a:uLnTx/>
                    <a:uFillTx/>
                    <a:latin typeface="Calibri" pitchFamily="34" charset="0"/>
                    <a:ea typeface="宋体" charset="-122"/>
                    <a:cs typeface="+mn-cs"/>
                  </a:rPr>
                  <a:t>利用夜光影像可以用来监测</a:t>
                </a:r>
                <a:r>
                  <a:rPr kumimoji="0" lang="zh-CN" altLang="en-US" sz="1000" b="1" i="0" u="none" strike="noStrike" kern="1200" cap="none" spc="0" normalizeH="0" baseline="0" noProof="0" dirty="0">
                    <a:ln>
                      <a:noFill/>
                    </a:ln>
                    <a:solidFill>
                      <a:srgbClr val="000000"/>
                    </a:solidFill>
                    <a:effectLst/>
                    <a:uLnTx/>
                    <a:uFillTx/>
                    <a:latin typeface="Calibri" pitchFamily="34" charset="0"/>
                    <a:ea typeface="宋体" charset="-122"/>
                    <a:cs typeface="+mn-cs"/>
                  </a:rPr>
                  <a:t>光污染</a:t>
                </a:r>
                <a:r>
                  <a:rPr kumimoji="0" lang="zh-CN" altLang="en-US" sz="1000" b="0" i="0" u="none" strike="noStrike" kern="1200" cap="none" spc="0" normalizeH="0" baseline="0" noProof="0" dirty="0" smtClean="0">
                    <a:ln>
                      <a:noFill/>
                    </a:ln>
                    <a:solidFill>
                      <a:srgbClr val="000000"/>
                    </a:solidFill>
                    <a:effectLst/>
                    <a:uLnTx/>
                    <a:uFillTx/>
                    <a:latin typeface="Calibri" pitchFamily="34" charset="0"/>
                    <a:ea typeface="宋体" charset="-122"/>
                    <a:cs typeface="+mn-cs"/>
                  </a:rPr>
                  <a:t>及其健康效应</a:t>
                </a:r>
                <a:r>
                  <a:rPr kumimoji="0" lang="zh-CN" altLang="en-US" sz="1000" b="0" i="0" u="none" strike="noStrike" kern="1200" cap="none" spc="0" normalizeH="0" baseline="0" noProof="0" dirty="0">
                    <a:ln>
                      <a:noFill/>
                    </a:ln>
                    <a:solidFill>
                      <a:srgbClr val="000000"/>
                    </a:solidFill>
                    <a:effectLst/>
                    <a:uLnTx/>
                    <a:uFillTx/>
                    <a:latin typeface="Calibri" pitchFamily="34" charset="0"/>
                    <a:ea typeface="宋体" charset="-122"/>
                    <a:cs typeface="+mn-cs"/>
                  </a:rPr>
                  <a:t>。</a:t>
                </a:r>
              </a:p>
            </p:txBody>
          </p:sp>
          <p:sp>
            <p:nvSpPr>
              <p:cNvPr id="27" name="矩形 26">
                <a:extLst>
                  <a:ext uri="{FF2B5EF4-FFF2-40B4-BE49-F238E27FC236}">
                    <a16:creationId xmlns="" xmlns:a16="http://schemas.microsoft.com/office/drawing/2014/main" id="{94D53C87-E8FE-426A-9914-541237297D09}"/>
                  </a:ext>
                </a:extLst>
              </p:cNvPr>
              <p:cNvSpPr/>
              <p:nvPr/>
            </p:nvSpPr>
            <p:spPr>
              <a:xfrm>
                <a:off x="2484362" y="2019485"/>
                <a:ext cx="3761195" cy="307777"/>
              </a:xfrm>
              <a:prstGeom prst="rect">
                <a:avLst/>
              </a:prstGeom>
            </p:spPr>
            <p:txBody>
              <a:bodyPr wrap="none" lIns="0" tIns="0" rIns="0" bIns="0">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zh-CN" sz="1600" b="1" i="0" u="none" strike="noStrike" kern="1200" cap="none" spc="0" normalizeH="0" baseline="0" noProof="0" dirty="0" smtClean="0">
                    <a:ln>
                      <a:noFill/>
                    </a:ln>
                    <a:solidFill>
                      <a:srgbClr val="08B9A8"/>
                    </a:solidFill>
                    <a:effectLst/>
                    <a:uLnTx/>
                    <a:uFillTx/>
                    <a:latin typeface="Calibri" pitchFamily="34" charset="0"/>
                    <a:ea typeface="宋体" charset="-122"/>
                    <a:cs typeface="+mn-cs"/>
                  </a:rPr>
                  <a:t>4.</a:t>
                </a:r>
                <a:r>
                  <a:rPr kumimoji="0" lang="zh-CN" altLang="en-US" sz="1600" b="1" i="0" u="none" strike="noStrike" kern="1200" cap="none" spc="0" normalizeH="0" baseline="0" noProof="0" dirty="0" smtClean="0">
                    <a:ln>
                      <a:noFill/>
                    </a:ln>
                    <a:solidFill>
                      <a:srgbClr val="08B9A8"/>
                    </a:solidFill>
                    <a:effectLst/>
                    <a:uLnTx/>
                    <a:uFillTx/>
                    <a:latin typeface="Calibri" pitchFamily="34" charset="0"/>
                    <a:ea typeface="宋体" charset="-122"/>
                    <a:cs typeface="+mn-cs"/>
                  </a:rPr>
                  <a:t>生态环境和健康效应研究</a:t>
                </a:r>
                <a:endParaRPr kumimoji="0" lang="zh-CN" altLang="en-US" sz="1600" b="1" i="0" u="none" strike="noStrike" kern="1200" cap="none" spc="0" normalizeH="0" baseline="0" noProof="0" dirty="0">
                  <a:ln>
                    <a:noFill/>
                  </a:ln>
                  <a:solidFill>
                    <a:srgbClr val="08B9A8"/>
                  </a:solidFill>
                  <a:effectLst/>
                  <a:uLnTx/>
                  <a:uFillTx/>
                  <a:latin typeface="Calibri" pitchFamily="34" charset="0"/>
                  <a:ea typeface="宋体" charset="-122"/>
                  <a:cs typeface="+mn-cs"/>
                </a:endParaRPr>
              </a:p>
            </p:txBody>
          </p:sp>
        </p:grpSp>
      </p:grpSp>
      <p:grpSp>
        <p:nvGrpSpPr>
          <p:cNvPr id="6" name="组合 5">
            <a:extLst>
              <a:ext uri="{FF2B5EF4-FFF2-40B4-BE49-F238E27FC236}">
                <a16:creationId xmlns="" xmlns:a16="http://schemas.microsoft.com/office/drawing/2014/main" id="{088C8247-2173-48C6-A468-FBF1C8F60498}"/>
              </a:ext>
            </a:extLst>
          </p:cNvPr>
          <p:cNvGrpSpPr/>
          <p:nvPr/>
        </p:nvGrpSpPr>
        <p:grpSpPr>
          <a:xfrm>
            <a:off x="820651" y="526297"/>
            <a:ext cx="2928593" cy="4118228"/>
            <a:chOff x="1196137" y="1697288"/>
            <a:chExt cx="3904792" cy="5490968"/>
          </a:xfrm>
        </p:grpSpPr>
        <p:grpSp>
          <p:nvGrpSpPr>
            <p:cNvPr id="7" name="组合 6">
              <a:extLst>
                <a:ext uri="{FF2B5EF4-FFF2-40B4-BE49-F238E27FC236}">
                  <a16:creationId xmlns="" xmlns:a16="http://schemas.microsoft.com/office/drawing/2014/main" id="{944F4D8E-6CCA-4666-A5F0-23772DCF5907}"/>
                </a:ext>
              </a:extLst>
            </p:cNvPr>
            <p:cNvGrpSpPr/>
            <p:nvPr/>
          </p:nvGrpSpPr>
          <p:grpSpPr>
            <a:xfrm>
              <a:off x="1196137" y="1697288"/>
              <a:ext cx="3904792" cy="5490968"/>
              <a:chOff x="885432" y="1491637"/>
              <a:chExt cx="5624547" cy="5490968"/>
            </a:xfrm>
          </p:grpSpPr>
          <p:grpSp>
            <p:nvGrpSpPr>
              <p:cNvPr id="11" name="组合 10">
                <a:extLst>
                  <a:ext uri="{FF2B5EF4-FFF2-40B4-BE49-F238E27FC236}">
                    <a16:creationId xmlns="" xmlns:a16="http://schemas.microsoft.com/office/drawing/2014/main" id="{624BD67E-3B19-4E38-86BC-5152240D90E0}"/>
                  </a:ext>
                </a:extLst>
              </p:cNvPr>
              <p:cNvGrpSpPr/>
              <p:nvPr/>
            </p:nvGrpSpPr>
            <p:grpSpPr>
              <a:xfrm>
                <a:off x="913578" y="1491637"/>
                <a:ext cx="4845957" cy="2424246"/>
                <a:chOff x="1037335" y="1824875"/>
                <a:chExt cx="4845957" cy="2424246"/>
              </a:xfrm>
            </p:grpSpPr>
            <p:sp>
              <p:nvSpPr>
                <p:cNvPr id="18" name="文本框 60">
                  <a:extLst>
                    <a:ext uri="{FF2B5EF4-FFF2-40B4-BE49-F238E27FC236}">
                      <a16:creationId xmlns="" xmlns:a16="http://schemas.microsoft.com/office/drawing/2014/main" id="{AAAE2C95-C6F1-40BF-BD3A-0A0B281360B9}"/>
                    </a:ext>
                  </a:extLst>
                </p:cNvPr>
                <p:cNvSpPr txBox="1"/>
                <p:nvPr/>
              </p:nvSpPr>
              <p:spPr>
                <a:xfrm>
                  <a:off x="1037337" y="2205324"/>
                  <a:ext cx="4845955" cy="2043797"/>
                </a:xfrm>
                <a:prstGeom prst="rect">
                  <a:avLst/>
                </a:prstGeom>
                <a:noFill/>
              </p:spPr>
              <p:txBody>
                <a:bodyPr wrap="square" lIns="0" tIns="0" rIns="0" bIns="0">
                  <a:normAutofit/>
                </a:bodyPr>
                <a:lstStyle/>
                <a:p>
                  <a:pPr marL="0" marR="0" lvl="0" indent="0" algn="l" defTabSz="914400" rtl="0" eaLnBrk="1" fontAlgn="base" latinLnBrk="0" hangingPunct="1">
                    <a:lnSpc>
                      <a:spcPct val="120000"/>
                    </a:lnSpc>
                    <a:spcBef>
                      <a:spcPct val="0"/>
                    </a:spcBef>
                    <a:spcAft>
                      <a:spcPct val="0"/>
                    </a:spcAft>
                    <a:buClrTx/>
                    <a:buSzTx/>
                    <a:buFontTx/>
                    <a:buNone/>
                    <a:tabLst/>
                    <a:defRPr/>
                  </a:pPr>
                  <a:r>
                    <a:rPr kumimoji="0" lang="zh-CN" altLang="en-US" sz="1000" b="0" i="0" u="none" strike="noStrike" kern="1200" cap="none" spc="0" normalizeH="0" baseline="0" noProof="0" dirty="0" smtClean="0">
                      <a:ln>
                        <a:noFill/>
                      </a:ln>
                      <a:solidFill>
                        <a:srgbClr val="000000"/>
                      </a:solidFill>
                      <a:effectLst/>
                      <a:uLnTx/>
                      <a:uFillTx/>
                      <a:latin typeface="Calibri" pitchFamily="34" charset="0"/>
                      <a:ea typeface="宋体" charset="-122"/>
                      <a:cs typeface="+mn-cs"/>
                    </a:rPr>
                    <a:t>夜光</a:t>
                  </a:r>
                  <a:r>
                    <a:rPr kumimoji="0" lang="zh-CN" altLang="en-US" sz="1000" b="0" i="0" u="none" strike="noStrike" kern="1200" cap="none" spc="0" normalizeH="0" baseline="0" noProof="0" dirty="0">
                      <a:ln>
                        <a:noFill/>
                      </a:ln>
                      <a:solidFill>
                        <a:srgbClr val="000000"/>
                      </a:solidFill>
                      <a:effectLst/>
                      <a:uLnTx/>
                      <a:uFillTx/>
                      <a:latin typeface="Calibri" pitchFamily="34" charset="0"/>
                      <a:ea typeface="宋体" charset="-122"/>
                      <a:cs typeface="+mn-cs"/>
                    </a:rPr>
                    <a:t>遥感影像和人类</a:t>
                  </a:r>
                  <a:r>
                    <a:rPr kumimoji="0" lang="zh-CN" altLang="en-US" sz="1000" b="0" i="0" u="none" strike="noStrike" kern="1200" cap="none" spc="0" normalizeH="0" baseline="0" noProof="0" dirty="0" smtClean="0">
                      <a:ln>
                        <a:noFill/>
                      </a:ln>
                      <a:solidFill>
                        <a:srgbClr val="000000"/>
                      </a:solidFill>
                      <a:effectLst/>
                      <a:uLnTx/>
                      <a:uFillTx/>
                      <a:latin typeface="Calibri" pitchFamily="34" charset="0"/>
                      <a:ea typeface="宋体" charset="-122"/>
                      <a:cs typeface="+mn-cs"/>
                    </a:rPr>
                    <a:t>活动存在</a:t>
                  </a:r>
                  <a:endParaRPr kumimoji="0" lang="en-US" altLang="zh-CN" sz="1000" b="0" i="0" u="none" strike="noStrike" kern="1200" cap="none" spc="0" normalizeH="0" baseline="0" noProof="0" dirty="0" smtClean="0">
                    <a:ln>
                      <a:noFill/>
                    </a:ln>
                    <a:solidFill>
                      <a:srgbClr val="000000"/>
                    </a:solidFill>
                    <a:effectLst/>
                    <a:uLnTx/>
                    <a:uFillTx/>
                    <a:latin typeface="Calibri" pitchFamily="34" charset="0"/>
                    <a:ea typeface="宋体" charset="-122"/>
                    <a:cs typeface="+mn-cs"/>
                  </a:endParaRPr>
                </a:p>
                <a:p>
                  <a:pPr marL="0" marR="0" lvl="0" indent="0" algn="l" defTabSz="914400" rtl="0" eaLnBrk="1" fontAlgn="base" latinLnBrk="0" hangingPunct="1">
                    <a:lnSpc>
                      <a:spcPct val="120000"/>
                    </a:lnSpc>
                    <a:spcBef>
                      <a:spcPct val="0"/>
                    </a:spcBef>
                    <a:spcAft>
                      <a:spcPct val="0"/>
                    </a:spcAft>
                    <a:buClrTx/>
                    <a:buSzTx/>
                    <a:buFontTx/>
                    <a:buNone/>
                    <a:tabLst/>
                    <a:defRPr/>
                  </a:pPr>
                  <a:r>
                    <a:rPr kumimoji="0" lang="zh-CN" altLang="en-US" sz="1000" b="0" i="0" u="none" strike="noStrike" kern="1200" cap="none" spc="0" normalizeH="0" baseline="0" noProof="0" dirty="0" smtClean="0">
                      <a:ln>
                        <a:noFill/>
                      </a:ln>
                      <a:solidFill>
                        <a:srgbClr val="000000"/>
                      </a:solidFill>
                      <a:effectLst/>
                      <a:uLnTx/>
                      <a:uFillTx/>
                      <a:latin typeface="Calibri" pitchFamily="34" charset="0"/>
                      <a:ea typeface="宋体" charset="-122"/>
                      <a:cs typeface="+mn-cs"/>
                    </a:rPr>
                    <a:t>较高</a:t>
                  </a:r>
                  <a:r>
                    <a:rPr kumimoji="0" lang="zh-CN" altLang="en-US" sz="1000" b="0" i="0" u="none" strike="noStrike" kern="1200" cap="none" spc="0" normalizeH="0" baseline="0" noProof="0" dirty="0">
                      <a:ln>
                        <a:noFill/>
                      </a:ln>
                      <a:solidFill>
                        <a:srgbClr val="000000"/>
                      </a:solidFill>
                      <a:effectLst/>
                      <a:uLnTx/>
                      <a:uFillTx/>
                      <a:latin typeface="Calibri" pitchFamily="34" charset="0"/>
                      <a:ea typeface="宋体" charset="-122"/>
                      <a:cs typeface="+mn-cs"/>
                    </a:rPr>
                    <a:t>的相关性，且具备时空连续</a:t>
                  </a:r>
                  <a:r>
                    <a:rPr kumimoji="0" lang="zh-CN" altLang="en-US" sz="1000" b="0" i="0" u="none" strike="noStrike" kern="1200" cap="none" spc="0" normalizeH="0" baseline="0" noProof="0" dirty="0" smtClean="0">
                      <a:ln>
                        <a:noFill/>
                      </a:ln>
                      <a:solidFill>
                        <a:srgbClr val="000000"/>
                      </a:solidFill>
                      <a:effectLst/>
                      <a:uLnTx/>
                      <a:uFillTx/>
                      <a:latin typeface="Calibri" pitchFamily="34" charset="0"/>
                      <a:ea typeface="宋体" charset="-122"/>
                      <a:cs typeface="+mn-cs"/>
                    </a:rPr>
                    <a:t>、独立</a:t>
                  </a:r>
                  <a:r>
                    <a:rPr kumimoji="0" lang="zh-CN" altLang="en-US" sz="1000" b="0" i="0" u="none" strike="noStrike" kern="1200" cap="none" spc="0" normalizeH="0" baseline="0" noProof="0" dirty="0">
                      <a:ln>
                        <a:noFill/>
                      </a:ln>
                      <a:solidFill>
                        <a:srgbClr val="000000"/>
                      </a:solidFill>
                      <a:effectLst/>
                      <a:uLnTx/>
                      <a:uFillTx/>
                      <a:latin typeface="Calibri" pitchFamily="34" charset="0"/>
                      <a:ea typeface="宋体" charset="-122"/>
                      <a:cs typeface="+mn-cs"/>
                    </a:rPr>
                    <a:t>客观等</a:t>
                  </a:r>
                  <a:r>
                    <a:rPr kumimoji="0" lang="zh-CN" altLang="en-US" sz="1000" b="0" i="0" u="none" strike="noStrike" kern="1200" cap="none" spc="0" normalizeH="0" baseline="0" noProof="0" dirty="0" smtClean="0">
                      <a:ln>
                        <a:noFill/>
                      </a:ln>
                      <a:solidFill>
                        <a:srgbClr val="000000"/>
                      </a:solidFill>
                      <a:effectLst/>
                      <a:uLnTx/>
                      <a:uFillTx/>
                      <a:latin typeface="Calibri" pitchFamily="34" charset="0"/>
                      <a:ea typeface="宋体" charset="-122"/>
                      <a:cs typeface="+mn-cs"/>
                    </a:rPr>
                    <a:t>优势。因此</a:t>
                  </a:r>
                  <a:r>
                    <a:rPr kumimoji="0" lang="zh-CN" altLang="en-US" sz="1000" b="0" i="0" u="none" strike="noStrike" kern="1200" cap="none" spc="0" normalizeH="0" baseline="0" noProof="0" dirty="0">
                      <a:ln>
                        <a:noFill/>
                      </a:ln>
                      <a:solidFill>
                        <a:srgbClr val="000000"/>
                      </a:solidFill>
                      <a:effectLst/>
                      <a:uLnTx/>
                      <a:uFillTx/>
                      <a:latin typeface="Calibri" pitchFamily="34" charset="0"/>
                      <a:ea typeface="宋体" charset="-122"/>
                      <a:cs typeface="+mn-cs"/>
                    </a:rPr>
                    <a:t>夜光遥感影像能够为</a:t>
                  </a:r>
                  <a:r>
                    <a:rPr kumimoji="0" lang="zh-CN" altLang="en-US" sz="1000" b="1" i="0" u="none" strike="noStrike" kern="1200" cap="none" spc="0" normalizeH="0" baseline="0" noProof="0" dirty="0">
                      <a:ln>
                        <a:noFill/>
                      </a:ln>
                      <a:solidFill>
                        <a:srgbClr val="000000"/>
                      </a:solidFill>
                      <a:effectLst/>
                      <a:uLnTx/>
                      <a:uFillTx/>
                      <a:latin typeface="Calibri" pitchFamily="34" charset="0"/>
                      <a:ea typeface="宋体" charset="-122"/>
                      <a:cs typeface="+mn-cs"/>
                    </a:rPr>
                    <a:t>国民生产总值、人口、</a:t>
                  </a:r>
                  <a:r>
                    <a:rPr kumimoji="0" lang="zh-CN" altLang="en-US" sz="1000" b="1" i="0" u="none" strike="noStrike" kern="1200" cap="none" spc="0" normalizeH="0" baseline="0" noProof="0" dirty="0" smtClean="0">
                      <a:ln>
                        <a:noFill/>
                      </a:ln>
                      <a:solidFill>
                        <a:srgbClr val="000000"/>
                      </a:solidFill>
                      <a:effectLst/>
                      <a:uLnTx/>
                      <a:uFillTx/>
                      <a:latin typeface="Calibri" pitchFamily="34" charset="0"/>
                      <a:ea typeface="宋体" charset="-122"/>
                      <a:cs typeface="+mn-cs"/>
                    </a:rPr>
                    <a:t>电力</a:t>
                  </a:r>
                  <a:r>
                    <a:rPr kumimoji="0" lang="zh-CN" altLang="en-US" sz="1000" b="1" i="0" u="none" strike="noStrike" kern="1200" cap="none" spc="0" normalizeH="0" baseline="0" noProof="0" dirty="0">
                      <a:ln>
                        <a:noFill/>
                      </a:ln>
                      <a:solidFill>
                        <a:srgbClr val="000000"/>
                      </a:solidFill>
                      <a:effectLst/>
                      <a:uLnTx/>
                      <a:uFillTx/>
                      <a:latin typeface="Calibri" pitchFamily="34" charset="0"/>
                      <a:ea typeface="宋体" charset="-122"/>
                      <a:cs typeface="+mn-cs"/>
                    </a:rPr>
                    <a:t>消费</a:t>
                  </a:r>
                  <a:r>
                    <a:rPr kumimoji="0" lang="zh-CN" altLang="en-US" sz="1000" b="1" i="0" u="none" strike="noStrike" kern="1200" cap="none" spc="0" normalizeH="0" baseline="0" noProof="0" dirty="0" smtClean="0">
                      <a:ln>
                        <a:noFill/>
                      </a:ln>
                      <a:solidFill>
                        <a:srgbClr val="000000"/>
                      </a:solidFill>
                      <a:effectLst/>
                      <a:uLnTx/>
                      <a:uFillTx/>
                      <a:latin typeface="Calibri" pitchFamily="34" charset="0"/>
                      <a:ea typeface="宋体" charset="-122"/>
                      <a:cs typeface="+mn-cs"/>
                    </a:rPr>
                    <a:t>、温室气体</a:t>
                  </a:r>
                  <a:r>
                    <a:rPr kumimoji="0" lang="zh-CN" altLang="en-US" sz="1000" b="1" i="0" u="none" strike="noStrike" kern="1200" cap="none" spc="0" normalizeH="0" baseline="0" noProof="0" dirty="0">
                      <a:ln>
                        <a:noFill/>
                      </a:ln>
                      <a:solidFill>
                        <a:srgbClr val="000000"/>
                      </a:solidFill>
                      <a:effectLst/>
                      <a:uLnTx/>
                      <a:uFillTx/>
                      <a:latin typeface="Calibri" pitchFamily="34" charset="0"/>
                      <a:ea typeface="宋体" charset="-122"/>
                      <a:cs typeface="+mn-cs"/>
                    </a:rPr>
                    <a:t>排放</a:t>
                  </a:r>
                  <a:r>
                    <a:rPr kumimoji="0" lang="zh-CN" altLang="en-US" sz="1000" b="1" i="0" u="none" strike="noStrike" kern="1200" cap="none" spc="0" normalizeH="0" baseline="0" noProof="0" dirty="0" smtClean="0">
                      <a:ln>
                        <a:noFill/>
                      </a:ln>
                      <a:solidFill>
                        <a:srgbClr val="000000"/>
                      </a:solidFill>
                      <a:effectLst/>
                      <a:uLnTx/>
                      <a:uFillTx/>
                      <a:latin typeface="Calibri" pitchFamily="34" charset="0"/>
                      <a:ea typeface="宋体" charset="-122"/>
                      <a:cs typeface="+mn-cs"/>
                    </a:rPr>
                    <a:t>、</a:t>
                  </a:r>
                  <a:endParaRPr kumimoji="0" lang="en-US" altLang="zh-CN" sz="1000" b="1" i="0" u="none" strike="noStrike" kern="1200" cap="none" spc="0" normalizeH="0" baseline="0" noProof="0" dirty="0" smtClean="0">
                    <a:ln>
                      <a:noFill/>
                    </a:ln>
                    <a:solidFill>
                      <a:srgbClr val="000000"/>
                    </a:solidFill>
                    <a:effectLst/>
                    <a:uLnTx/>
                    <a:uFillTx/>
                    <a:latin typeface="Calibri" pitchFamily="34" charset="0"/>
                    <a:ea typeface="宋体" charset="-122"/>
                    <a:cs typeface="+mn-cs"/>
                  </a:endParaRPr>
                </a:p>
                <a:p>
                  <a:pPr marL="0" marR="0" lvl="0" indent="0" algn="l" defTabSz="914400" rtl="0" eaLnBrk="1" fontAlgn="base" latinLnBrk="0" hangingPunct="1">
                    <a:lnSpc>
                      <a:spcPct val="120000"/>
                    </a:lnSpc>
                    <a:spcBef>
                      <a:spcPct val="0"/>
                    </a:spcBef>
                    <a:spcAft>
                      <a:spcPct val="0"/>
                    </a:spcAft>
                    <a:buClrTx/>
                    <a:buSzTx/>
                    <a:buFontTx/>
                    <a:buNone/>
                    <a:tabLst/>
                    <a:defRPr/>
                  </a:pPr>
                  <a:r>
                    <a:rPr kumimoji="0" lang="zh-CN" altLang="en-US" sz="1000" b="1" i="0" u="none" strike="noStrike" kern="1200" cap="none" spc="0" normalizeH="0" baseline="0" noProof="0" dirty="0" smtClean="0">
                      <a:ln>
                        <a:noFill/>
                      </a:ln>
                      <a:solidFill>
                        <a:srgbClr val="000000"/>
                      </a:solidFill>
                      <a:effectLst/>
                      <a:uLnTx/>
                      <a:uFillTx/>
                      <a:latin typeface="Calibri" pitchFamily="34" charset="0"/>
                      <a:ea typeface="宋体" charset="-122"/>
                      <a:cs typeface="+mn-cs"/>
                    </a:rPr>
                    <a:t>贫困</a:t>
                  </a:r>
                  <a:r>
                    <a:rPr kumimoji="0" lang="zh-CN" altLang="en-US" sz="1000" b="1" i="0" u="none" strike="noStrike" kern="1200" cap="none" spc="0" normalizeH="0" baseline="0" noProof="0" dirty="0">
                      <a:ln>
                        <a:noFill/>
                      </a:ln>
                      <a:solidFill>
                        <a:srgbClr val="000000"/>
                      </a:solidFill>
                      <a:effectLst/>
                      <a:uLnTx/>
                      <a:uFillTx/>
                      <a:latin typeface="Calibri" pitchFamily="34" charset="0"/>
                      <a:ea typeface="宋体" charset="-122"/>
                      <a:cs typeface="+mn-cs"/>
                    </a:rPr>
                    <a:t>指数、基尼</a:t>
                  </a:r>
                  <a:r>
                    <a:rPr kumimoji="0" lang="zh-CN" altLang="en-US" sz="1000" b="1" i="0" u="none" strike="noStrike" kern="1200" cap="none" spc="0" normalizeH="0" baseline="0" noProof="0" dirty="0" smtClean="0">
                      <a:ln>
                        <a:noFill/>
                      </a:ln>
                      <a:solidFill>
                        <a:srgbClr val="000000"/>
                      </a:solidFill>
                      <a:effectLst/>
                      <a:uLnTx/>
                      <a:uFillTx/>
                      <a:latin typeface="Calibri" pitchFamily="34" charset="0"/>
                      <a:ea typeface="宋体" charset="-122"/>
                      <a:cs typeface="+mn-cs"/>
                    </a:rPr>
                    <a:t>系数</a:t>
                  </a:r>
                  <a:r>
                    <a:rPr kumimoji="0" lang="zh-CN" altLang="en-US" sz="1000" b="0" i="0" u="none" strike="noStrike" kern="1200" cap="none" spc="0" normalizeH="0" baseline="0" noProof="0" dirty="0" smtClean="0">
                      <a:ln>
                        <a:noFill/>
                      </a:ln>
                      <a:solidFill>
                        <a:srgbClr val="000000"/>
                      </a:solidFill>
                      <a:effectLst/>
                      <a:uLnTx/>
                      <a:uFillTx/>
                      <a:latin typeface="Calibri" pitchFamily="34" charset="0"/>
                      <a:ea typeface="宋体" charset="-122"/>
                      <a:cs typeface="+mn-cs"/>
                    </a:rPr>
                    <a:t>等社会</a:t>
                  </a:r>
                  <a:r>
                    <a:rPr kumimoji="0" lang="zh-CN" altLang="en-US" sz="1000" b="0" i="0" u="none" strike="noStrike" kern="1200" cap="none" spc="0" normalizeH="0" baseline="0" noProof="0" dirty="0">
                      <a:ln>
                        <a:noFill/>
                      </a:ln>
                      <a:solidFill>
                        <a:srgbClr val="000000"/>
                      </a:solidFill>
                      <a:effectLst/>
                      <a:uLnTx/>
                      <a:uFillTx/>
                      <a:latin typeface="Calibri" pitchFamily="34" charset="0"/>
                      <a:ea typeface="宋体" charset="-122"/>
                      <a:cs typeface="+mn-cs"/>
                    </a:rPr>
                    <a:t>经济参数的估算提供重要</a:t>
                  </a:r>
                  <a:r>
                    <a:rPr kumimoji="0" lang="zh-CN" altLang="en-US" sz="1000" b="0" i="0" u="none" strike="noStrike" kern="1200" cap="none" spc="0" normalizeH="0" baseline="0" noProof="0" dirty="0" smtClean="0">
                      <a:ln>
                        <a:noFill/>
                      </a:ln>
                      <a:solidFill>
                        <a:srgbClr val="000000"/>
                      </a:solidFill>
                      <a:effectLst/>
                      <a:uLnTx/>
                      <a:uFillTx/>
                      <a:latin typeface="Calibri" pitchFamily="34" charset="0"/>
                      <a:ea typeface="宋体" charset="-122"/>
                      <a:cs typeface="+mn-cs"/>
                    </a:rPr>
                    <a:t>依据</a:t>
                  </a:r>
                  <a:r>
                    <a:rPr kumimoji="0" lang="zh-CN" altLang="en-US" sz="1000" b="0" i="0" u="none" strike="noStrike" kern="1200" cap="none" spc="0" normalizeH="0" baseline="0" noProof="0" dirty="0">
                      <a:ln>
                        <a:noFill/>
                      </a:ln>
                      <a:solidFill>
                        <a:srgbClr val="000000"/>
                      </a:solidFill>
                      <a:effectLst/>
                      <a:uLnTx/>
                      <a:uFillTx/>
                      <a:latin typeface="Calibri" pitchFamily="34" charset="0"/>
                      <a:ea typeface="宋体" charset="-122"/>
                      <a:cs typeface="+mn-cs"/>
                    </a:rPr>
                    <a:t>。</a:t>
                  </a:r>
                  <a:br>
                    <a:rPr kumimoji="0" lang="zh-CN" altLang="en-US" sz="1000" b="0" i="0" u="none" strike="noStrike" kern="1200" cap="none" spc="0" normalizeH="0" baseline="0" noProof="0" dirty="0">
                      <a:ln>
                        <a:noFill/>
                      </a:ln>
                      <a:solidFill>
                        <a:srgbClr val="000000"/>
                      </a:solidFill>
                      <a:effectLst/>
                      <a:uLnTx/>
                      <a:uFillTx/>
                      <a:latin typeface="Calibri" pitchFamily="34" charset="0"/>
                      <a:ea typeface="宋体" charset="-122"/>
                      <a:cs typeface="+mn-cs"/>
                    </a:rPr>
                  </a:br>
                  <a:endParaRPr kumimoji="0" lang="zh-CN" altLang="en-US" sz="1000" b="0" i="0" u="none" strike="noStrike" kern="1200" cap="none" spc="0" normalizeH="0" baseline="0" noProof="0" dirty="0">
                    <a:ln>
                      <a:noFill/>
                    </a:ln>
                    <a:solidFill>
                      <a:srgbClr val="000000"/>
                    </a:solidFill>
                    <a:effectLst/>
                    <a:uLnTx/>
                    <a:uFillTx/>
                    <a:latin typeface="Calibri" pitchFamily="34" charset="0"/>
                    <a:ea typeface="宋体" charset="-122"/>
                    <a:cs typeface="+mn-cs"/>
                  </a:endParaRPr>
                </a:p>
              </p:txBody>
            </p:sp>
            <p:sp>
              <p:nvSpPr>
                <p:cNvPr id="19" name="矩形 18">
                  <a:extLst>
                    <a:ext uri="{FF2B5EF4-FFF2-40B4-BE49-F238E27FC236}">
                      <a16:creationId xmlns="" xmlns:a16="http://schemas.microsoft.com/office/drawing/2014/main" id="{ED1B822D-747A-4545-8506-70DB05C0354A}"/>
                    </a:ext>
                  </a:extLst>
                </p:cNvPr>
                <p:cNvSpPr/>
                <p:nvPr/>
              </p:nvSpPr>
              <p:spPr>
                <a:xfrm>
                  <a:off x="1037335" y="1824875"/>
                  <a:ext cx="4041116" cy="307777"/>
                </a:xfrm>
                <a:prstGeom prst="rect">
                  <a:avLst/>
                </a:prstGeom>
              </p:spPr>
              <p:txBody>
                <a:bodyPr wrap="none" lIns="0" tIns="0" rIns="0" bIns="0">
                  <a:normAutofit lnSpcReduction="10000"/>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600" b="1" i="0" u="none" strike="noStrike" kern="1200" cap="none" spc="0" normalizeH="0" baseline="0" noProof="0" dirty="0" smtClean="0">
                      <a:ln>
                        <a:noFill/>
                      </a:ln>
                      <a:solidFill>
                        <a:srgbClr val="08B9A8"/>
                      </a:solidFill>
                      <a:effectLst/>
                      <a:uLnTx/>
                      <a:uFillTx/>
                      <a:latin typeface="Calibri" pitchFamily="34" charset="0"/>
                      <a:ea typeface="宋体" charset="-122"/>
                      <a:cs typeface="+mn-cs"/>
                    </a:rPr>
                    <a:t>1.</a:t>
                  </a:r>
                  <a:r>
                    <a:rPr kumimoji="0" lang="zh-CN" altLang="en-US" sz="1600" b="1" i="0" u="none" strike="noStrike" kern="1200" cap="none" spc="0" normalizeH="0" baseline="0" noProof="0" dirty="0" smtClean="0">
                      <a:ln>
                        <a:noFill/>
                      </a:ln>
                      <a:solidFill>
                        <a:srgbClr val="08B9A8"/>
                      </a:solidFill>
                      <a:effectLst/>
                      <a:uLnTx/>
                      <a:uFillTx/>
                      <a:latin typeface="Calibri" pitchFamily="34" charset="0"/>
                      <a:ea typeface="宋体" charset="-122"/>
                      <a:cs typeface="+mn-cs"/>
                    </a:rPr>
                    <a:t>社会经济参数的估算</a:t>
                  </a:r>
                  <a:endParaRPr kumimoji="0" lang="zh-CN" altLang="en-US" sz="1600" b="1" i="0" u="none" strike="noStrike" kern="1200" cap="none" spc="0" normalizeH="0" baseline="0" noProof="0" dirty="0">
                    <a:ln>
                      <a:noFill/>
                    </a:ln>
                    <a:solidFill>
                      <a:srgbClr val="08B9A8"/>
                    </a:solidFill>
                    <a:effectLst/>
                    <a:uLnTx/>
                    <a:uFillTx/>
                    <a:latin typeface="Calibri" pitchFamily="34" charset="0"/>
                    <a:ea typeface="宋体" charset="-122"/>
                    <a:cs typeface="+mn-cs"/>
                  </a:endParaRPr>
                </a:p>
              </p:txBody>
            </p:sp>
          </p:grpSp>
          <p:grpSp>
            <p:nvGrpSpPr>
              <p:cNvPr id="13" name="组合 12">
                <a:extLst>
                  <a:ext uri="{FF2B5EF4-FFF2-40B4-BE49-F238E27FC236}">
                    <a16:creationId xmlns="" xmlns:a16="http://schemas.microsoft.com/office/drawing/2014/main" id="{E23EC381-CD78-4DFC-9F5C-500AE8EA61FE}"/>
                  </a:ext>
                </a:extLst>
              </p:cNvPr>
              <p:cNvGrpSpPr/>
              <p:nvPr/>
            </p:nvGrpSpPr>
            <p:grpSpPr>
              <a:xfrm>
                <a:off x="885432" y="3904789"/>
                <a:ext cx="5624547" cy="3077816"/>
                <a:chOff x="1009189" y="1590211"/>
                <a:chExt cx="5624547" cy="3077816"/>
              </a:xfrm>
            </p:grpSpPr>
            <p:sp>
              <p:nvSpPr>
                <p:cNvPr id="14" name="文本框 56">
                  <a:extLst>
                    <a:ext uri="{FF2B5EF4-FFF2-40B4-BE49-F238E27FC236}">
                      <a16:creationId xmlns="" xmlns:a16="http://schemas.microsoft.com/office/drawing/2014/main" id="{D8EB3B3C-81B1-4915-B021-25E81D816B1B}"/>
                    </a:ext>
                  </a:extLst>
                </p:cNvPr>
                <p:cNvSpPr txBox="1"/>
                <p:nvPr/>
              </p:nvSpPr>
              <p:spPr>
                <a:xfrm>
                  <a:off x="1009189" y="2040823"/>
                  <a:ext cx="5624547" cy="2627204"/>
                </a:xfrm>
                <a:prstGeom prst="rect">
                  <a:avLst/>
                </a:prstGeom>
                <a:noFill/>
              </p:spPr>
              <p:txBody>
                <a:bodyPr wrap="square" lIns="0" tIns="0" rIns="0" bIns="0">
                  <a:normAutofit/>
                </a:bodyPr>
                <a:lstStyle/>
                <a:p>
                  <a:pPr marL="0" marR="0" lvl="0" indent="0" algn="l" defTabSz="914400" rtl="0" eaLnBrk="1" fontAlgn="base" latinLnBrk="0" hangingPunct="1">
                    <a:lnSpc>
                      <a:spcPct val="120000"/>
                    </a:lnSpc>
                    <a:spcBef>
                      <a:spcPct val="0"/>
                    </a:spcBef>
                    <a:spcAft>
                      <a:spcPct val="0"/>
                    </a:spcAft>
                    <a:buClrTx/>
                    <a:buSzTx/>
                    <a:buFontTx/>
                    <a:buNone/>
                    <a:tabLst/>
                    <a:defRPr/>
                  </a:pPr>
                  <a:r>
                    <a:rPr kumimoji="0" lang="zh-CN" altLang="en-US" sz="1000" b="0" i="0" u="none" strike="noStrike" kern="1200" cap="none" spc="0" normalizeH="0" baseline="0" noProof="0" dirty="0">
                      <a:ln>
                        <a:noFill/>
                      </a:ln>
                      <a:solidFill>
                        <a:srgbClr val="000000"/>
                      </a:solidFill>
                      <a:effectLst/>
                      <a:uLnTx/>
                      <a:uFillTx/>
                      <a:latin typeface="Calibri" pitchFamily="34" charset="0"/>
                      <a:ea typeface="宋体" charset="-122"/>
                      <a:cs typeface="+mn-cs"/>
                    </a:rPr>
                    <a:t>由于夜光能表征社会经济参数</a:t>
                  </a:r>
                  <a:r>
                    <a:rPr kumimoji="0" lang="zh-CN" altLang="en-US" sz="1000" b="0" i="0" u="none" strike="noStrike" kern="1200" cap="none" spc="0" normalizeH="0" baseline="0" noProof="0" dirty="0" smtClean="0">
                      <a:ln>
                        <a:noFill/>
                      </a:ln>
                      <a:solidFill>
                        <a:srgbClr val="000000"/>
                      </a:solidFill>
                      <a:effectLst/>
                      <a:uLnTx/>
                      <a:uFillTx/>
                      <a:latin typeface="Calibri" pitchFamily="34" charset="0"/>
                      <a:ea typeface="宋体" charset="-122"/>
                      <a:cs typeface="+mn-cs"/>
                    </a:rPr>
                    <a:t>，</a:t>
                  </a:r>
                  <a:endParaRPr kumimoji="0" lang="en-US" altLang="zh-CN" sz="1000" b="0" i="0" u="none" strike="noStrike" kern="1200" cap="none" spc="0" normalizeH="0" baseline="0" noProof="0" dirty="0" smtClean="0">
                    <a:ln>
                      <a:noFill/>
                    </a:ln>
                    <a:solidFill>
                      <a:srgbClr val="000000"/>
                    </a:solidFill>
                    <a:effectLst/>
                    <a:uLnTx/>
                    <a:uFillTx/>
                    <a:latin typeface="Calibri" pitchFamily="34" charset="0"/>
                    <a:ea typeface="宋体" charset="-122"/>
                    <a:cs typeface="+mn-cs"/>
                  </a:endParaRPr>
                </a:p>
                <a:p>
                  <a:pPr marL="0" marR="0" lvl="0" indent="0" algn="l" defTabSz="914400" rtl="0" eaLnBrk="1" fontAlgn="base" latinLnBrk="0" hangingPunct="1">
                    <a:lnSpc>
                      <a:spcPct val="120000"/>
                    </a:lnSpc>
                    <a:spcBef>
                      <a:spcPct val="0"/>
                    </a:spcBef>
                    <a:spcAft>
                      <a:spcPct val="0"/>
                    </a:spcAft>
                    <a:buClrTx/>
                    <a:buSzTx/>
                    <a:buFontTx/>
                    <a:buNone/>
                    <a:tabLst/>
                    <a:defRPr/>
                  </a:pPr>
                  <a:r>
                    <a:rPr kumimoji="0" lang="zh-CN" altLang="en-US" sz="1000" b="0" i="0" u="none" strike="noStrike" kern="1200" cap="none" spc="0" normalizeH="0" baseline="0" noProof="0" dirty="0" smtClean="0">
                      <a:ln>
                        <a:noFill/>
                      </a:ln>
                      <a:solidFill>
                        <a:srgbClr val="000000"/>
                      </a:solidFill>
                      <a:effectLst/>
                      <a:uLnTx/>
                      <a:uFillTx/>
                      <a:latin typeface="Calibri" pitchFamily="34" charset="0"/>
                      <a:ea typeface="宋体" charset="-122"/>
                      <a:cs typeface="+mn-cs"/>
                    </a:rPr>
                    <a:t>当</a:t>
                  </a:r>
                  <a:r>
                    <a:rPr kumimoji="0" lang="zh-CN" altLang="en-US" sz="1000" b="0" i="0" u="none" strike="noStrike" kern="1200" cap="none" spc="0" normalizeH="0" baseline="0" noProof="0" dirty="0">
                      <a:ln>
                        <a:noFill/>
                      </a:ln>
                      <a:solidFill>
                        <a:srgbClr val="000000"/>
                      </a:solidFill>
                      <a:effectLst/>
                      <a:uLnTx/>
                      <a:uFillTx/>
                      <a:latin typeface="Calibri" pitchFamily="34" charset="0"/>
                      <a:ea typeface="宋体" charset="-122"/>
                      <a:cs typeface="+mn-cs"/>
                    </a:rPr>
                    <a:t>社会经济此系统发生重大变化时</a:t>
                  </a:r>
                  <a:r>
                    <a:rPr kumimoji="0" lang="zh-CN" altLang="en-US" sz="1000" b="0" i="0" u="none" strike="noStrike" kern="1200" cap="none" spc="0" normalizeH="0" baseline="0" noProof="0" dirty="0" smtClean="0">
                      <a:ln>
                        <a:noFill/>
                      </a:ln>
                      <a:solidFill>
                        <a:srgbClr val="000000"/>
                      </a:solidFill>
                      <a:effectLst/>
                      <a:uLnTx/>
                      <a:uFillTx/>
                      <a:latin typeface="Calibri" pitchFamily="34" charset="0"/>
                      <a:ea typeface="宋体" charset="-122"/>
                      <a:cs typeface="+mn-cs"/>
                    </a:rPr>
                    <a:t>，</a:t>
                  </a:r>
                  <a:endParaRPr kumimoji="0" lang="en-US" altLang="zh-CN" sz="1000" b="0" i="0" u="none" strike="noStrike" kern="1200" cap="none" spc="0" normalizeH="0" baseline="0" noProof="0" dirty="0" smtClean="0">
                    <a:ln>
                      <a:noFill/>
                    </a:ln>
                    <a:solidFill>
                      <a:srgbClr val="000000"/>
                    </a:solidFill>
                    <a:effectLst/>
                    <a:uLnTx/>
                    <a:uFillTx/>
                    <a:latin typeface="Calibri" pitchFamily="34" charset="0"/>
                    <a:ea typeface="宋体" charset="-122"/>
                    <a:cs typeface="+mn-cs"/>
                  </a:endParaRPr>
                </a:p>
                <a:p>
                  <a:pPr marL="0" marR="0" lvl="0" indent="0" algn="l" defTabSz="914400" rtl="0" eaLnBrk="1" fontAlgn="base" latinLnBrk="0" hangingPunct="1">
                    <a:lnSpc>
                      <a:spcPct val="120000"/>
                    </a:lnSpc>
                    <a:spcBef>
                      <a:spcPct val="0"/>
                    </a:spcBef>
                    <a:spcAft>
                      <a:spcPct val="0"/>
                    </a:spcAft>
                    <a:buClrTx/>
                    <a:buSzTx/>
                    <a:buFontTx/>
                    <a:buNone/>
                    <a:tabLst/>
                    <a:defRPr/>
                  </a:pPr>
                  <a:r>
                    <a:rPr kumimoji="0" lang="zh-CN" altLang="en-US" sz="1000" b="0" i="0" u="none" strike="noStrike" kern="1200" cap="none" spc="0" normalizeH="0" baseline="0" noProof="0" dirty="0" smtClean="0">
                      <a:ln>
                        <a:noFill/>
                      </a:ln>
                      <a:solidFill>
                        <a:srgbClr val="000000"/>
                      </a:solidFill>
                      <a:effectLst/>
                      <a:uLnTx/>
                      <a:uFillTx/>
                      <a:latin typeface="Calibri" pitchFamily="34" charset="0"/>
                      <a:ea typeface="宋体" charset="-122"/>
                      <a:cs typeface="+mn-cs"/>
                    </a:rPr>
                    <a:t>城镇</a:t>
                  </a:r>
                  <a:r>
                    <a:rPr kumimoji="0" lang="zh-CN" altLang="en-US" sz="1000" b="0" i="0" u="none" strike="noStrike" kern="1200" cap="none" spc="0" normalizeH="0" baseline="0" noProof="0" dirty="0">
                      <a:ln>
                        <a:noFill/>
                      </a:ln>
                      <a:solidFill>
                        <a:srgbClr val="000000"/>
                      </a:solidFill>
                      <a:effectLst/>
                      <a:uLnTx/>
                      <a:uFillTx/>
                      <a:latin typeface="Calibri" pitchFamily="34" charset="0"/>
                      <a:ea typeface="宋体" charset="-122"/>
                      <a:cs typeface="+mn-cs"/>
                    </a:rPr>
                    <a:t>夜光往往也会发生</a:t>
                  </a:r>
                  <a:r>
                    <a:rPr kumimoji="0" lang="zh-CN" altLang="en-US" sz="1000" b="0" i="0" u="none" strike="noStrike" kern="1200" cap="none" spc="0" normalizeH="0" baseline="0" noProof="0" dirty="0" smtClean="0">
                      <a:ln>
                        <a:noFill/>
                      </a:ln>
                      <a:solidFill>
                        <a:srgbClr val="000000"/>
                      </a:solidFill>
                      <a:effectLst/>
                      <a:uLnTx/>
                      <a:uFillTx/>
                      <a:latin typeface="Calibri" pitchFamily="34" charset="0"/>
                      <a:ea typeface="宋体" charset="-122"/>
                      <a:cs typeface="+mn-cs"/>
                    </a:rPr>
                    <a:t>急剧</a:t>
                  </a:r>
                  <a:r>
                    <a:rPr kumimoji="0" lang="zh-CN" altLang="en-US" sz="1000" b="0" i="0" u="none" strike="noStrike" kern="1200" cap="none" spc="0" normalizeH="0" baseline="0" noProof="0" dirty="0">
                      <a:ln>
                        <a:noFill/>
                      </a:ln>
                      <a:solidFill>
                        <a:srgbClr val="000000"/>
                      </a:solidFill>
                      <a:effectLst/>
                      <a:uLnTx/>
                      <a:uFillTx/>
                      <a:latin typeface="Calibri" pitchFamily="34" charset="0"/>
                      <a:ea typeface="宋体" charset="-122"/>
                      <a:cs typeface="+mn-cs"/>
                    </a:rPr>
                    <a:t>变化</a:t>
                  </a:r>
                  <a:r>
                    <a:rPr kumimoji="0" lang="zh-CN" altLang="en-US" sz="1000" b="0" i="0" u="none" strike="noStrike" kern="1200" cap="none" spc="0" normalizeH="0" baseline="0" noProof="0" dirty="0" smtClean="0">
                      <a:ln>
                        <a:noFill/>
                      </a:ln>
                      <a:solidFill>
                        <a:srgbClr val="000000"/>
                      </a:solidFill>
                      <a:effectLst/>
                      <a:uLnTx/>
                      <a:uFillTx/>
                      <a:latin typeface="Calibri" pitchFamily="34" charset="0"/>
                      <a:ea typeface="宋体" charset="-122"/>
                      <a:cs typeface="+mn-cs"/>
                    </a:rPr>
                    <a:t>，</a:t>
                  </a:r>
                  <a:endParaRPr kumimoji="0" lang="en-US" altLang="zh-CN" sz="1000" b="0" i="0" u="none" strike="noStrike" kern="1200" cap="none" spc="0" normalizeH="0" baseline="0" noProof="0" dirty="0" smtClean="0">
                    <a:ln>
                      <a:noFill/>
                    </a:ln>
                    <a:solidFill>
                      <a:srgbClr val="000000"/>
                    </a:solidFill>
                    <a:effectLst/>
                    <a:uLnTx/>
                    <a:uFillTx/>
                    <a:latin typeface="Calibri" pitchFamily="34" charset="0"/>
                    <a:ea typeface="宋体" charset="-122"/>
                    <a:cs typeface="+mn-cs"/>
                  </a:endParaRPr>
                </a:p>
                <a:p>
                  <a:pPr marL="0" marR="0" lvl="0" indent="0" algn="l" defTabSz="914400" rtl="0" eaLnBrk="1" fontAlgn="base" latinLnBrk="0" hangingPunct="1">
                    <a:lnSpc>
                      <a:spcPct val="120000"/>
                    </a:lnSpc>
                    <a:spcBef>
                      <a:spcPct val="0"/>
                    </a:spcBef>
                    <a:spcAft>
                      <a:spcPct val="0"/>
                    </a:spcAft>
                    <a:buClrTx/>
                    <a:buSzTx/>
                    <a:buFontTx/>
                    <a:buNone/>
                    <a:tabLst/>
                    <a:defRPr/>
                  </a:pPr>
                  <a:r>
                    <a:rPr kumimoji="0" lang="zh-CN" altLang="en-US" sz="1000" b="0" i="0" u="none" strike="noStrike" kern="1200" cap="none" spc="0" normalizeH="0" baseline="0" noProof="0" dirty="0" smtClean="0">
                      <a:ln>
                        <a:noFill/>
                      </a:ln>
                      <a:solidFill>
                        <a:srgbClr val="000000"/>
                      </a:solidFill>
                      <a:effectLst/>
                      <a:uLnTx/>
                      <a:uFillTx/>
                      <a:latin typeface="Calibri" pitchFamily="34" charset="0"/>
                      <a:ea typeface="宋体" charset="-122"/>
                      <a:cs typeface="+mn-cs"/>
                    </a:rPr>
                    <a:t>从而</a:t>
                  </a:r>
                  <a:r>
                    <a:rPr kumimoji="0" lang="zh-CN" altLang="en-US" sz="1000" b="0" i="0" u="none" strike="noStrike" kern="1200" cap="none" spc="0" normalizeH="0" baseline="0" noProof="0" dirty="0">
                      <a:ln>
                        <a:noFill/>
                      </a:ln>
                      <a:solidFill>
                        <a:srgbClr val="000000"/>
                      </a:solidFill>
                      <a:effectLst/>
                      <a:uLnTx/>
                      <a:uFillTx/>
                      <a:latin typeface="Calibri" pitchFamily="34" charset="0"/>
                      <a:ea typeface="宋体" charset="-122"/>
                      <a:cs typeface="+mn-cs"/>
                    </a:rPr>
                    <a:t>为评估这些事件提供一定的</a:t>
                  </a:r>
                  <a:r>
                    <a:rPr kumimoji="0" lang="zh-CN" altLang="en-US" sz="1000" b="0" i="0" u="none" strike="noStrike" kern="1200" cap="none" spc="0" normalizeH="0" baseline="0" noProof="0" dirty="0" smtClean="0">
                      <a:ln>
                        <a:noFill/>
                      </a:ln>
                      <a:solidFill>
                        <a:srgbClr val="000000"/>
                      </a:solidFill>
                      <a:effectLst/>
                      <a:uLnTx/>
                      <a:uFillTx/>
                      <a:latin typeface="Calibri" pitchFamily="34" charset="0"/>
                      <a:ea typeface="宋体" charset="-122"/>
                      <a:cs typeface="+mn-cs"/>
                    </a:rPr>
                    <a:t>依据。</a:t>
                  </a:r>
                  <a:endParaRPr kumimoji="0" lang="en-US" altLang="zh-CN" sz="1000" b="0" i="0" u="none" strike="noStrike" kern="1200" cap="none" spc="0" normalizeH="0" baseline="0" noProof="0" dirty="0" smtClean="0">
                    <a:ln>
                      <a:noFill/>
                    </a:ln>
                    <a:solidFill>
                      <a:srgbClr val="000000"/>
                    </a:solidFill>
                    <a:effectLst/>
                    <a:uLnTx/>
                    <a:uFillTx/>
                    <a:latin typeface="Calibri" pitchFamily="34" charset="0"/>
                    <a:ea typeface="宋体" charset="-122"/>
                    <a:cs typeface="+mn-cs"/>
                  </a:endParaRPr>
                </a:p>
                <a:p>
                  <a:pPr marL="0" marR="0" lvl="0" indent="0" algn="l" defTabSz="914400" rtl="0" eaLnBrk="1" fontAlgn="base" latinLnBrk="0" hangingPunct="1">
                    <a:lnSpc>
                      <a:spcPct val="120000"/>
                    </a:lnSpc>
                    <a:spcBef>
                      <a:spcPct val="0"/>
                    </a:spcBef>
                    <a:spcAft>
                      <a:spcPct val="0"/>
                    </a:spcAft>
                    <a:buClrTx/>
                    <a:buSzTx/>
                    <a:buFontTx/>
                    <a:buNone/>
                    <a:tabLst/>
                    <a:defRPr/>
                  </a:pPr>
                  <a:r>
                    <a:rPr kumimoji="0" lang="zh-CN" altLang="en-US" sz="1000" b="0" i="0" u="none" strike="noStrike" kern="1200" cap="none" spc="0" normalizeH="0" baseline="0" noProof="0" dirty="0" smtClean="0">
                      <a:ln>
                        <a:noFill/>
                      </a:ln>
                      <a:solidFill>
                        <a:srgbClr val="000000"/>
                      </a:solidFill>
                      <a:effectLst/>
                      <a:uLnTx/>
                      <a:uFillTx/>
                      <a:latin typeface="Calibri" pitchFamily="34" charset="0"/>
                      <a:ea typeface="宋体" charset="-122"/>
                      <a:cs typeface="+mn-cs"/>
                    </a:rPr>
                    <a:t>目前，夜光遥感在</a:t>
                  </a:r>
                  <a:r>
                    <a:rPr kumimoji="0" lang="zh-CN" altLang="en-US" sz="1000" b="1" i="0" u="none" strike="noStrike" kern="1200" cap="none" spc="0" normalizeH="0" baseline="0" noProof="0" dirty="0" smtClean="0">
                      <a:ln>
                        <a:noFill/>
                      </a:ln>
                      <a:solidFill>
                        <a:srgbClr val="000000"/>
                      </a:solidFill>
                      <a:effectLst/>
                      <a:uLnTx/>
                      <a:uFillTx/>
                      <a:latin typeface="Calibri" pitchFamily="34" charset="0"/>
                      <a:ea typeface="宋体" charset="-122"/>
                      <a:cs typeface="+mn-cs"/>
                    </a:rPr>
                    <a:t>能源危机、自然灾害、停电事件、人道主义灾难</a:t>
                  </a:r>
                  <a:r>
                    <a:rPr kumimoji="0" lang="zh-CN" altLang="en-US" sz="1000" b="0" i="0" u="none" strike="noStrike" kern="1200" cap="none" spc="0" normalizeH="0" baseline="0" noProof="0" dirty="0">
                      <a:ln>
                        <a:noFill/>
                      </a:ln>
                      <a:solidFill>
                        <a:srgbClr val="000000"/>
                      </a:solidFill>
                      <a:effectLst/>
                      <a:uLnTx/>
                      <a:uFillTx/>
                      <a:latin typeface="Calibri" pitchFamily="34" charset="0"/>
                      <a:ea typeface="宋体" charset="-122"/>
                      <a:cs typeface="+mn-cs"/>
                    </a:rPr>
                    <a:t>等</a:t>
                  </a:r>
                  <a:r>
                    <a:rPr kumimoji="0" lang="zh-CN" altLang="en-US" sz="1000" b="0" i="0" u="none" strike="noStrike" kern="1200" cap="none" spc="0" normalizeH="0" baseline="0" noProof="0" dirty="0" smtClean="0">
                      <a:ln>
                        <a:noFill/>
                      </a:ln>
                      <a:solidFill>
                        <a:srgbClr val="000000"/>
                      </a:solidFill>
                      <a:effectLst/>
                      <a:uLnTx/>
                      <a:uFillTx/>
                      <a:latin typeface="Calibri" pitchFamily="34" charset="0"/>
                      <a:ea typeface="宋体" charset="-122"/>
                      <a:cs typeface="+mn-cs"/>
                    </a:rPr>
                    <a:t>方面都起着重要的监测作用。</a:t>
                  </a:r>
                  <a:endParaRPr kumimoji="0" lang="zh-CN" altLang="en-US" sz="1000" b="0" i="0" u="none" strike="noStrike" kern="1200" cap="none" spc="0" normalizeH="0" baseline="0" noProof="0" dirty="0">
                    <a:ln>
                      <a:noFill/>
                    </a:ln>
                    <a:solidFill>
                      <a:srgbClr val="000000"/>
                    </a:solidFill>
                    <a:effectLst/>
                    <a:uLnTx/>
                    <a:uFillTx/>
                    <a:latin typeface="Calibri" pitchFamily="34" charset="0"/>
                    <a:ea typeface="宋体" charset="-122"/>
                    <a:cs typeface="+mn-cs"/>
                  </a:endParaRPr>
                </a:p>
              </p:txBody>
            </p:sp>
            <p:sp>
              <p:nvSpPr>
                <p:cNvPr id="15" name="矩形 14">
                  <a:extLst>
                    <a:ext uri="{FF2B5EF4-FFF2-40B4-BE49-F238E27FC236}">
                      <a16:creationId xmlns="" xmlns:a16="http://schemas.microsoft.com/office/drawing/2014/main" id="{31E8DE5D-5C44-4C13-8B17-7026D2250817}"/>
                    </a:ext>
                  </a:extLst>
                </p:cNvPr>
                <p:cNvSpPr/>
                <p:nvPr/>
              </p:nvSpPr>
              <p:spPr>
                <a:xfrm>
                  <a:off x="1036607" y="1590211"/>
                  <a:ext cx="3761196" cy="307777"/>
                </a:xfrm>
                <a:prstGeom prst="rect">
                  <a:avLst/>
                </a:prstGeom>
              </p:spPr>
              <p:txBody>
                <a:bodyPr wrap="none" lIns="0" tIns="0" rIns="0" bIns="0">
                  <a:normAutofit lnSpcReduction="10000"/>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600" b="1" i="0" u="none" strike="noStrike" kern="1200" cap="none" spc="0" normalizeH="0" baseline="0" noProof="0" dirty="0" smtClean="0">
                      <a:ln>
                        <a:noFill/>
                      </a:ln>
                      <a:solidFill>
                        <a:srgbClr val="08B9A8"/>
                      </a:solidFill>
                      <a:effectLst/>
                      <a:uLnTx/>
                      <a:uFillTx/>
                      <a:latin typeface="Calibri" pitchFamily="34" charset="0"/>
                      <a:ea typeface="宋体" charset="-122"/>
                      <a:cs typeface="+mn-cs"/>
                    </a:rPr>
                    <a:t>3.</a:t>
                  </a:r>
                  <a:r>
                    <a:rPr kumimoji="0" lang="zh-CN" altLang="en-US" sz="1600" b="1" i="0" u="none" strike="noStrike" kern="1200" cap="none" spc="0" normalizeH="0" baseline="0" noProof="0" dirty="0" smtClean="0">
                      <a:ln>
                        <a:noFill/>
                      </a:ln>
                      <a:solidFill>
                        <a:srgbClr val="08B9A8"/>
                      </a:solidFill>
                      <a:effectLst/>
                      <a:uLnTx/>
                      <a:uFillTx/>
                      <a:latin typeface="Calibri" pitchFamily="34" charset="0"/>
                      <a:ea typeface="宋体" charset="-122"/>
                      <a:cs typeface="+mn-cs"/>
                    </a:rPr>
                    <a:t>重大事件评估</a:t>
                  </a:r>
                  <a:endParaRPr kumimoji="0" lang="zh-CN" altLang="en-US" sz="1600" b="1" i="0" u="none" strike="noStrike" kern="1200" cap="none" spc="0" normalizeH="0" baseline="0" noProof="0" dirty="0">
                    <a:ln>
                      <a:noFill/>
                    </a:ln>
                    <a:solidFill>
                      <a:srgbClr val="08B9A8"/>
                    </a:solidFill>
                    <a:effectLst/>
                    <a:uLnTx/>
                    <a:uFillTx/>
                    <a:latin typeface="Calibri" pitchFamily="34" charset="0"/>
                    <a:ea typeface="宋体" charset="-122"/>
                    <a:cs typeface="+mn-cs"/>
                  </a:endParaRPr>
                </a:p>
              </p:txBody>
            </p:sp>
          </p:grpSp>
        </p:grpSp>
        <p:cxnSp>
          <p:nvCxnSpPr>
            <p:cNvPr id="10" name="直接连接符 9">
              <a:extLst>
                <a:ext uri="{FF2B5EF4-FFF2-40B4-BE49-F238E27FC236}">
                  <a16:creationId xmlns="" xmlns:a16="http://schemas.microsoft.com/office/drawing/2014/main" id="{59A3264E-BEC7-4667-BB81-F1B6E137CC2D}"/>
                </a:ext>
              </a:extLst>
            </p:cNvPr>
            <p:cNvCxnSpPr/>
            <p:nvPr/>
          </p:nvCxnSpPr>
          <p:spPr>
            <a:xfrm>
              <a:off x="1215677" y="3976195"/>
              <a:ext cx="2448272" cy="0"/>
            </a:xfrm>
            <a:prstGeom prst="line">
              <a:avLst/>
            </a:prstGeom>
            <a:ln>
              <a:solidFill>
                <a:schemeClr val="tx1">
                  <a:lumMod val="20000"/>
                  <a:lumOff val="80000"/>
                </a:schemeClr>
              </a:solidFill>
            </a:ln>
          </p:spPr>
          <p:style>
            <a:lnRef idx="1">
              <a:schemeClr val="accent1"/>
            </a:lnRef>
            <a:fillRef idx="0">
              <a:schemeClr val="accent1"/>
            </a:fillRef>
            <a:effectRef idx="0">
              <a:schemeClr val="accent1"/>
            </a:effectRef>
            <a:fontRef idx="minor">
              <a:schemeClr val="tx1"/>
            </a:fontRef>
          </p:style>
        </p:cxnSp>
      </p:grpSp>
      <p:sp>
        <p:nvSpPr>
          <p:cNvPr id="63" name="TextBox 21">
            <a:extLst>
              <a:ext uri="{FF2B5EF4-FFF2-40B4-BE49-F238E27FC236}">
                <a16:creationId xmlns="" xmlns:a16="http://schemas.microsoft.com/office/drawing/2014/main" id="{484F3977-5357-4B32-ACE4-70C6E9A7F807}"/>
              </a:ext>
            </a:extLst>
          </p:cNvPr>
          <p:cNvSpPr txBox="1"/>
          <p:nvPr/>
        </p:nvSpPr>
        <p:spPr>
          <a:xfrm flipH="1">
            <a:off x="419373" y="-12408"/>
            <a:ext cx="1849923" cy="483518"/>
          </a:xfrm>
          <a:prstGeom prst="rect">
            <a:avLst/>
          </a:prstGeom>
          <a:noFill/>
        </p:spPr>
        <p:txBody>
          <a:bodyPr wrap="none">
            <a:normAutofit/>
          </a:bodyP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srgbClr val="000000">
                  <a:lumMod val="65000"/>
                  <a:lumOff val="35000"/>
                </a:srgbClr>
              </a:solidFill>
              <a:effectLst/>
              <a:uLnTx/>
              <a:uFillTx/>
              <a:latin typeface="黑体" panose="02010609060101010101" pitchFamily="49" charset="-122"/>
              <a:ea typeface="黑体" panose="02010609060101010101" pitchFamily="49" charset="-122"/>
              <a:cs typeface="+mn-cs"/>
            </a:endParaRPr>
          </a:p>
        </p:txBody>
      </p:sp>
      <p:sp>
        <p:nvSpPr>
          <p:cNvPr id="64" name="矩形 63">
            <a:extLst>
              <a:ext uri="{FF2B5EF4-FFF2-40B4-BE49-F238E27FC236}">
                <a16:creationId xmlns="" xmlns:a16="http://schemas.microsoft.com/office/drawing/2014/main" id="{31E8DE5D-5C44-4C13-8B17-7026D2250817}"/>
              </a:ext>
            </a:extLst>
          </p:cNvPr>
          <p:cNvSpPr/>
          <p:nvPr/>
        </p:nvSpPr>
        <p:spPr>
          <a:xfrm>
            <a:off x="4239100" y="3771974"/>
            <a:ext cx="1958382" cy="230833"/>
          </a:xfrm>
          <a:prstGeom prst="rect">
            <a:avLst/>
          </a:prstGeom>
        </p:spPr>
        <p:txBody>
          <a:bodyPr wrap="none" lIns="0" tIns="0" rIns="0" bIns="0">
            <a:normAutofit lnSpcReduction="10000"/>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600" b="1" i="0" u="none" strike="noStrike" kern="1200" cap="none" spc="0" normalizeH="0" baseline="0" noProof="0" dirty="0" smtClean="0">
                <a:ln>
                  <a:noFill/>
                </a:ln>
                <a:solidFill>
                  <a:srgbClr val="08B9A8"/>
                </a:solidFill>
                <a:effectLst/>
                <a:uLnTx/>
                <a:uFillTx/>
                <a:latin typeface="Calibri" pitchFamily="34" charset="0"/>
                <a:ea typeface="宋体" charset="-122"/>
                <a:cs typeface="+mn-cs"/>
              </a:rPr>
              <a:t>5</a:t>
            </a:r>
            <a:r>
              <a:rPr kumimoji="0" lang="en-US" altLang="zh-CN" sz="1600" b="1" i="0" u="none" strike="noStrike" kern="1200" cap="none" spc="0" normalizeH="0" baseline="0" noProof="0" dirty="0">
                <a:ln>
                  <a:noFill/>
                </a:ln>
                <a:solidFill>
                  <a:srgbClr val="08B9A8"/>
                </a:solidFill>
                <a:effectLst/>
                <a:uLnTx/>
                <a:uFillTx/>
                <a:latin typeface="Calibri" pitchFamily="34" charset="0"/>
                <a:ea typeface="宋体" charset="-122"/>
                <a:cs typeface="+mn-cs"/>
              </a:rPr>
              <a:t>.</a:t>
            </a:r>
            <a:r>
              <a:rPr kumimoji="0" lang="zh-CN" altLang="en-US" sz="1600" b="1" i="0" u="none" strike="noStrike" kern="1200" cap="none" spc="0" normalizeH="0" baseline="0" noProof="0" dirty="0" smtClean="0">
                <a:ln>
                  <a:noFill/>
                </a:ln>
                <a:solidFill>
                  <a:srgbClr val="08B9A8"/>
                </a:solidFill>
                <a:effectLst/>
                <a:uLnTx/>
                <a:uFillTx/>
                <a:latin typeface="Calibri" pitchFamily="34" charset="0"/>
                <a:ea typeface="宋体" charset="-122"/>
                <a:cs typeface="+mn-cs"/>
              </a:rPr>
              <a:t>渔业研究</a:t>
            </a:r>
            <a:endParaRPr kumimoji="0" lang="zh-CN" altLang="en-US" sz="1600" b="1" i="0" u="none" strike="noStrike" kern="1200" cap="none" spc="0" normalizeH="0" baseline="0" noProof="0" dirty="0">
              <a:ln>
                <a:noFill/>
              </a:ln>
              <a:solidFill>
                <a:srgbClr val="08B9A8"/>
              </a:solidFill>
              <a:effectLst/>
              <a:uLnTx/>
              <a:uFillTx/>
              <a:latin typeface="Calibri" pitchFamily="34" charset="0"/>
              <a:ea typeface="宋体" charset="-122"/>
              <a:cs typeface="+mn-cs"/>
            </a:endParaRPr>
          </a:p>
        </p:txBody>
      </p:sp>
      <p:sp>
        <p:nvSpPr>
          <p:cNvPr id="2" name="文本框 1"/>
          <p:cNvSpPr txBox="1"/>
          <p:nvPr/>
        </p:nvSpPr>
        <p:spPr>
          <a:xfrm>
            <a:off x="3662318" y="4061978"/>
            <a:ext cx="2325972" cy="769441"/>
          </a:xfrm>
          <a:prstGeom prst="rect">
            <a:avLst/>
          </a:prstGeom>
          <a:noFill/>
        </p:spPr>
        <p:txBody>
          <a:bodyPr wrap="squar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1000" b="0" i="0" u="none" strike="noStrike" kern="1200" cap="none" spc="0" normalizeH="0" baseline="0" noProof="0" dirty="0">
                <a:ln>
                  <a:noFill/>
                </a:ln>
                <a:solidFill>
                  <a:srgbClr val="000000"/>
                </a:solidFill>
                <a:effectLst/>
                <a:uLnTx/>
                <a:uFillTx/>
                <a:latin typeface="Calibri" pitchFamily="34" charset="0"/>
                <a:ea typeface="宋体" charset="-122"/>
                <a:cs typeface="+mn-cs"/>
              </a:rPr>
              <a:t>在许多国家，渔民</a:t>
            </a:r>
            <a:r>
              <a:rPr kumimoji="0" lang="zh-CN" altLang="en-US" sz="1000" b="0" i="0" u="none" strike="noStrike" kern="1200" cap="none" spc="0" normalizeH="0" baseline="0" noProof="0" dirty="0" smtClean="0">
                <a:ln>
                  <a:noFill/>
                </a:ln>
                <a:solidFill>
                  <a:srgbClr val="000000"/>
                </a:solidFill>
                <a:effectLst/>
                <a:uLnTx/>
                <a:uFillTx/>
                <a:latin typeface="Calibri" pitchFamily="34" charset="0"/>
                <a:ea typeface="宋体" charset="-122"/>
                <a:cs typeface="+mn-cs"/>
              </a:rPr>
              <a:t>利用一些</a:t>
            </a:r>
            <a:r>
              <a:rPr kumimoji="0" lang="zh-CN" altLang="en-US" sz="1000" b="0" i="0" u="none" strike="noStrike" kern="1200" cap="none" spc="0" normalizeH="0" baseline="0" noProof="0" dirty="0">
                <a:ln>
                  <a:noFill/>
                </a:ln>
                <a:solidFill>
                  <a:srgbClr val="000000"/>
                </a:solidFill>
                <a:effectLst/>
                <a:uLnTx/>
                <a:uFillTx/>
                <a:latin typeface="Calibri" pitchFamily="34" charset="0"/>
                <a:ea typeface="宋体" charset="-122"/>
                <a:cs typeface="+mn-cs"/>
              </a:rPr>
              <a:t>海洋生物的夜间趋光性特点，在渔船上</a:t>
            </a:r>
            <a:r>
              <a:rPr kumimoji="0" lang="zh-CN" altLang="en-US" sz="1000" b="0" i="0" u="none" strike="noStrike" kern="1200" cap="none" spc="0" normalizeH="0" baseline="0" noProof="0" dirty="0" smtClean="0">
                <a:ln>
                  <a:noFill/>
                </a:ln>
                <a:solidFill>
                  <a:srgbClr val="000000"/>
                </a:solidFill>
                <a:effectLst/>
                <a:uLnTx/>
                <a:uFillTx/>
                <a:latin typeface="Calibri" pitchFamily="34" charset="0"/>
                <a:ea typeface="宋体" charset="-122"/>
                <a:cs typeface="+mn-cs"/>
              </a:rPr>
              <a:t>装载巨大</a:t>
            </a:r>
            <a:r>
              <a:rPr kumimoji="0" lang="zh-CN" altLang="en-US" sz="1000" b="0" i="0" u="none" strike="noStrike" kern="1200" cap="none" spc="0" normalizeH="0" baseline="0" noProof="0" dirty="0">
                <a:ln>
                  <a:noFill/>
                </a:ln>
                <a:solidFill>
                  <a:srgbClr val="000000"/>
                </a:solidFill>
                <a:effectLst/>
                <a:uLnTx/>
                <a:uFillTx/>
                <a:latin typeface="Calibri" pitchFamily="34" charset="0"/>
                <a:ea typeface="宋体" charset="-122"/>
                <a:cs typeface="+mn-cs"/>
              </a:rPr>
              <a:t>功率的照明灯泡，从而高效地开展渔业活动</a:t>
            </a:r>
            <a:r>
              <a:rPr kumimoji="0" lang="zh-CN" altLang="en-US" sz="1000" b="0" i="0" u="none" strike="noStrike" kern="1200" cap="none" spc="0" normalizeH="0" baseline="0" noProof="0" dirty="0" smtClean="0">
                <a:ln>
                  <a:noFill/>
                </a:ln>
                <a:solidFill>
                  <a:srgbClr val="000000"/>
                </a:solidFill>
                <a:effectLst/>
                <a:uLnTx/>
                <a:uFillTx/>
                <a:latin typeface="Calibri" pitchFamily="34" charset="0"/>
                <a:ea typeface="宋体" charset="-122"/>
                <a:cs typeface="+mn-cs"/>
              </a:rPr>
              <a:t>，这</a:t>
            </a:r>
            <a:r>
              <a:rPr kumimoji="0" lang="zh-CN" altLang="en-US" sz="1000" b="0" i="0" u="none" strike="noStrike" kern="1200" cap="none" spc="0" normalizeH="0" baseline="0" noProof="0" dirty="0">
                <a:ln>
                  <a:noFill/>
                </a:ln>
                <a:solidFill>
                  <a:srgbClr val="000000"/>
                </a:solidFill>
                <a:effectLst/>
                <a:uLnTx/>
                <a:uFillTx/>
                <a:latin typeface="Calibri" pitchFamily="34" charset="0"/>
                <a:ea typeface="宋体" charset="-122"/>
                <a:cs typeface="+mn-cs"/>
              </a:rPr>
              <a:t>为利用夜光遥感影像获取</a:t>
            </a:r>
            <a:r>
              <a:rPr kumimoji="0" lang="zh-CN" altLang="en-US" sz="1000" b="1" i="0" u="none" strike="noStrike" kern="1200" cap="none" spc="0" normalizeH="0" baseline="0" noProof="0" dirty="0">
                <a:ln>
                  <a:noFill/>
                </a:ln>
                <a:solidFill>
                  <a:srgbClr val="000000"/>
                </a:solidFill>
                <a:effectLst/>
                <a:uLnTx/>
                <a:uFillTx/>
                <a:latin typeface="Calibri" pitchFamily="34" charset="0"/>
                <a:ea typeface="宋体" charset="-122"/>
                <a:cs typeface="+mn-cs"/>
              </a:rPr>
              <a:t>渔业信息</a:t>
            </a:r>
            <a:r>
              <a:rPr kumimoji="0" lang="zh-CN" altLang="en-US" sz="1000" b="0" i="0" u="none" strike="noStrike" kern="1200" cap="none" spc="0" normalizeH="0" baseline="0" noProof="0" dirty="0">
                <a:ln>
                  <a:noFill/>
                </a:ln>
                <a:solidFill>
                  <a:srgbClr val="000000"/>
                </a:solidFill>
                <a:effectLst/>
                <a:uLnTx/>
                <a:uFillTx/>
                <a:latin typeface="Calibri" pitchFamily="34" charset="0"/>
                <a:ea typeface="宋体" charset="-122"/>
                <a:cs typeface="+mn-cs"/>
              </a:rPr>
              <a:t>提供了</a:t>
            </a:r>
            <a:r>
              <a:rPr kumimoji="0" lang="zh-CN" altLang="en-US" sz="1000" b="0" i="0" u="none" strike="noStrike" kern="1200" cap="none" spc="0" normalizeH="0" baseline="0" noProof="0" dirty="0" smtClean="0">
                <a:ln>
                  <a:noFill/>
                </a:ln>
                <a:solidFill>
                  <a:srgbClr val="000000"/>
                </a:solidFill>
                <a:effectLst/>
                <a:uLnTx/>
                <a:uFillTx/>
                <a:latin typeface="Calibri" pitchFamily="34" charset="0"/>
                <a:ea typeface="宋体" charset="-122"/>
                <a:cs typeface="+mn-cs"/>
              </a:rPr>
              <a:t>可能性</a:t>
            </a:r>
            <a:r>
              <a:rPr kumimoji="0" lang="zh-CN" altLang="en-US" sz="1000" b="0" i="0" u="none" strike="noStrike" kern="1200" cap="none" spc="0" normalizeH="0" baseline="0" noProof="0" dirty="0">
                <a:ln>
                  <a:noFill/>
                </a:ln>
                <a:solidFill>
                  <a:srgbClr val="000000"/>
                </a:solidFill>
                <a:effectLst/>
                <a:uLnTx/>
                <a:uFillTx/>
                <a:latin typeface="Calibri" pitchFamily="34" charset="0"/>
                <a:ea typeface="宋体" charset="-122"/>
                <a:cs typeface="+mn-cs"/>
              </a:rPr>
              <a:t>。</a:t>
            </a:r>
          </a:p>
        </p:txBody>
      </p:sp>
    </p:spTree>
    <p:extLst>
      <p:ext uri="{BB962C8B-B14F-4D97-AF65-F5344CB8AC3E}">
        <p14:creationId xmlns:p14="http://schemas.microsoft.com/office/powerpoint/2010/main" val="1471892403"/>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a:extLst>
              <a:ext uri="{FF2B5EF4-FFF2-40B4-BE49-F238E27FC236}">
                <a16:creationId xmlns="" xmlns:a16="http://schemas.microsoft.com/office/drawing/2014/main" id="{F40374AF-A62A-4D85-994C-D5B1E8E51A21}"/>
              </a:ext>
            </a:extLst>
          </p:cNvPr>
          <p:cNvSpPr/>
          <p:nvPr/>
        </p:nvSpPr>
        <p:spPr>
          <a:xfrm>
            <a:off x="2796628" y="294889"/>
            <a:ext cx="1210581" cy="1220673"/>
          </a:xfrm>
          <a:prstGeom prst="ellipse">
            <a:avLst/>
          </a:prstGeom>
          <a:solidFill>
            <a:schemeClr val="bg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rgbClr val="FFFFFF"/>
                </a:solidFill>
                <a:effectLst/>
                <a:uLnTx/>
                <a:uFillTx/>
                <a:latin typeface="Calibri"/>
                <a:ea typeface="宋体" panose="02010600030101010101" pitchFamily="2" charset="-122"/>
                <a:cs typeface="+mn-cs"/>
              </a:rPr>
              <a:t>z</a:t>
            </a:r>
            <a:endParaRPr kumimoji="0" lang="zh-CN" altLang="en-US" sz="1800" b="0" i="0" u="none" strike="noStrike" kern="1200" cap="none" spc="0" normalizeH="0" baseline="0" noProof="0">
              <a:ln>
                <a:noFill/>
              </a:ln>
              <a:solidFill>
                <a:srgbClr val="FFFFFF"/>
              </a:solidFill>
              <a:effectLst/>
              <a:uLnTx/>
              <a:uFillTx/>
              <a:latin typeface="Calibri"/>
              <a:ea typeface="宋体" panose="02010600030101010101" pitchFamily="2" charset="-122"/>
              <a:cs typeface="+mn-cs"/>
            </a:endParaRPr>
          </a:p>
        </p:txBody>
      </p:sp>
      <p:sp>
        <p:nvSpPr>
          <p:cNvPr id="22" name="Shape 16391">
            <a:extLst>
              <a:ext uri="{FF2B5EF4-FFF2-40B4-BE49-F238E27FC236}">
                <a16:creationId xmlns="" xmlns:a16="http://schemas.microsoft.com/office/drawing/2014/main" id="{F39B4F9F-2299-42EB-A8C6-A95D3BDE9622}"/>
              </a:ext>
            </a:extLst>
          </p:cNvPr>
          <p:cNvSpPr/>
          <p:nvPr/>
        </p:nvSpPr>
        <p:spPr>
          <a:xfrm>
            <a:off x="2433621" y="558090"/>
            <a:ext cx="1316569" cy="818512"/>
          </a:xfrm>
          <a:custGeom>
            <a:avLst/>
            <a:gdLst/>
            <a:ahLst/>
            <a:cxnLst>
              <a:cxn ang="0">
                <a:pos x="wd2" y="hd2"/>
              </a:cxn>
              <a:cxn ang="5400000">
                <a:pos x="wd2" y="hd2"/>
              </a:cxn>
              <a:cxn ang="10800000">
                <a:pos x="wd2" y="hd2"/>
              </a:cxn>
              <a:cxn ang="16200000">
                <a:pos x="wd2" y="hd2"/>
              </a:cxn>
            </a:cxnLst>
            <a:rect l="0" t="0" r="r" b="b"/>
            <a:pathLst>
              <a:path w="21600" h="21600" extrusionOk="0">
                <a:moveTo>
                  <a:pt x="18639" y="7360"/>
                </a:moveTo>
                <a:cubicBezTo>
                  <a:pt x="18340" y="3662"/>
                  <a:pt x="16412" y="814"/>
                  <a:pt x="14071" y="814"/>
                </a:cubicBezTo>
                <a:cubicBezTo>
                  <a:pt x="12923" y="814"/>
                  <a:pt x="11913" y="1479"/>
                  <a:pt x="11110" y="2552"/>
                </a:cubicBezTo>
                <a:cubicBezTo>
                  <a:pt x="10352" y="999"/>
                  <a:pt x="9182" y="0"/>
                  <a:pt x="7873" y="0"/>
                </a:cubicBezTo>
                <a:cubicBezTo>
                  <a:pt x="5899" y="0"/>
                  <a:pt x="4247" y="2219"/>
                  <a:pt x="3856" y="5215"/>
                </a:cubicBezTo>
                <a:cubicBezTo>
                  <a:pt x="1699" y="5437"/>
                  <a:pt x="0" y="8285"/>
                  <a:pt x="0" y="11799"/>
                </a:cubicBezTo>
                <a:cubicBezTo>
                  <a:pt x="0" y="15460"/>
                  <a:pt x="1859" y="18456"/>
                  <a:pt x="4132" y="18456"/>
                </a:cubicBezTo>
                <a:cubicBezTo>
                  <a:pt x="4614" y="18456"/>
                  <a:pt x="5073" y="18308"/>
                  <a:pt x="5509" y="18049"/>
                </a:cubicBezTo>
                <a:cubicBezTo>
                  <a:pt x="6267" y="19714"/>
                  <a:pt x="7460" y="20786"/>
                  <a:pt x="8837" y="20786"/>
                </a:cubicBezTo>
                <a:cubicBezTo>
                  <a:pt x="9687" y="20786"/>
                  <a:pt x="10467" y="20379"/>
                  <a:pt x="11110" y="19677"/>
                </a:cubicBezTo>
                <a:cubicBezTo>
                  <a:pt x="11867" y="20860"/>
                  <a:pt x="12877" y="21600"/>
                  <a:pt x="13979" y="21600"/>
                </a:cubicBezTo>
                <a:cubicBezTo>
                  <a:pt x="15632" y="21600"/>
                  <a:pt x="17055" y="20010"/>
                  <a:pt x="17698" y="17753"/>
                </a:cubicBezTo>
                <a:cubicBezTo>
                  <a:pt x="17904" y="17827"/>
                  <a:pt x="18111" y="17864"/>
                  <a:pt x="18340" y="17864"/>
                </a:cubicBezTo>
                <a:cubicBezTo>
                  <a:pt x="20131" y="17864"/>
                  <a:pt x="21600" y="15497"/>
                  <a:pt x="21600" y="12575"/>
                </a:cubicBezTo>
                <a:cubicBezTo>
                  <a:pt x="21600" y="9838"/>
                  <a:pt x="20292" y="7619"/>
                  <a:pt x="18639" y="7360"/>
                </a:cubicBezTo>
                <a:close/>
                <a:moveTo>
                  <a:pt x="18639" y="7360"/>
                </a:moveTo>
                <a:cubicBezTo>
                  <a:pt x="18639" y="7360"/>
                  <a:pt x="18639" y="7360"/>
                  <a:pt x="18639" y="7360"/>
                </a:cubicBezTo>
              </a:path>
            </a:pathLst>
          </a:custGeom>
          <a:solidFill>
            <a:srgbClr val="E6E7EA"/>
          </a:solidFill>
          <a:ln w="12700" cap="flat">
            <a:noFill/>
            <a:miter lim="400000"/>
          </a:ln>
          <a:effectLst/>
        </p:spPr>
        <p:txBody>
          <a:bodyPr wrap="square" lIns="0" tIns="0" rIns="0" bIns="0" numCol="1" anchor="t">
            <a:no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sz="2000" b="0" i="0" u="none" strike="noStrike" kern="1200" cap="none" spc="0" normalizeH="0" baseline="0" noProof="0">
              <a:ln>
                <a:noFill/>
              </a:ln>
              <a:solidFill>
                <a:srgbClr val="000000"/>
              </a:solidFill>
              <a:effectLst/>
              <a:uLnTx/>
              <a:uFillTx/>
              <a:latin typeface="Calibri" pitchFamily="34" charset="0"/>
              <a:ea typeface="宋体" charset="-122"/>
              <a:cs typeface="+mn-cs"/>
            </a:endParaRPr>
          </a:p>
        </p:txBody>
      </p:sp>
      <p:grpSp>
        <p:nvGrpSpPr>
          <p:cNvPr id="41" name="组合 40"/>
          <p:cNvGrpSpPr/>
          <p:nvPr/>
        </p:nvGrpSpPr>
        <p:grpSpPr>
          <a:xfrm>
            <a:off x="3469808" y="0"/>
            <a:ext cx="739412" cy="1143255"/>
            <a:chOff x="5604188" y="1167594"/>
            <a:chExt cx="1781397" cy="2899352"/>
          </a:xfrm>
        </p:grpSpPr>
        <p:sp>
          <p:nvSpPr>
            <p:cNvPr id="21" name="Shape 16390">
              <a:extLst>
                <a:ext uri="{FF2B5EF4-FFF2-40B4-BE49-F238E27FC236}">
                  <a16:creationId xmlns="" xmlns:a16="http://schemas.microsoft.com/office/drawing/2014/main" id="{911F61FC-BDE4-4B33-A98C-682CDE6AE927}"/>
                </a:ext>
              </a:extLst>
            </p:cNvPr>
            <p:cNvSpPr/>
            <p:nvPr/>
          </p:nvSpPr>
          <p:spPr>
            <a:xfrm>
              <a:off x="6290595" y="2036400"/>
              <a:ext cx="953845" cy="157584"/>
            </a:xfrm>
            <a:prstGeom prst="rect">
              <a:avLst/>
            </a:prstGeom>
            <a:noFill/>
            <a:ln w="12700" cap="flat">
              <a:noFill/>
              <a:miter lim="400000"/>
            </a:ln>
            <a:effectLst/>
            <a:extLst>
              <a:ext uri="{C572A759-6A51-4108-AA02-DFA0A04FC94B}">
                <ma14:wrappingTextBoxFlag xmlns="" xmlns:lc="http://schemas.openxmlformats.org/drawingml/2006/lockedCanvas" xmlns:p14="http://schemas.microsoft.com/office/powerpoint/2010/main" xmlns:ma14="http://schemas.microsoft.com/office/mac/drawingml/2011/main" val="1"/>
              </a:ext>
            </a:extLst>
          </p:spPr>
          <p:txBody>
            <a:bodyPr wrap="square" lIns="25400" tIns="25400" rIns="25400" bIns="25400" numCol="1" anchor="ctr">
              <a:noAutofit/>
            </a:bodyPr>
            <a:lstStyle>
              <a:lvl1pPr>
                <a:defRPr sz="2700" cap="none" spc="0">
                  <a:solidFill>
                    <a:srgbClr val="FFFFFF"/>
                  </a:solidFill>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sz="1350" b="0" i="0" u="none" strike="noStrike" kern="1200" cap="none" spc="0" normalizeH="0" baseline="0" noProof="0">
                  <a:ln>
                    <a:noFill/>
                  </a:ln>
                  <a:solidFill>
                    <a:srgbClr val="FFFFFF"/>
                  </a:solidFill>
                  <a:effectLst/>
                  <a:uLnTx/>
                  <a:uFillTx/>
                  <a:latin typeface="Calibri" pitchFamily="34" charset="0"/>
                  <a:ea typeface="宋体" charset="-122"/>
                  <a:cs typeface="+mn-cs"/>
                </a:rPr>
                <a:t>Write here</a:t>
              </a:r>
            </a:p>
          </p:txBody>
        </p:sp>
        <p:grpSp>
          <p:nvGrpSpPr>
            <p:cNvPr id="23" name="Group 16399">
              <a:extLst>
                <a:ext uri="{FF2B5EF4-FFF2-40B4-BE49-F238E27FC236}">
                  <a16:creationId xmlns="" xmlns:a16="http://schemas.microsoft.com/office/drawing/2014/main" id="{1C669319-71A6-41DD-B6D5-D643E0FF8B23}"/>
                </a:ext>
              </a:extLst>
            </p:cNvPr>
            <p:cNvGrpSpPr/>
            <p:nvPr/>
          </p:nvGrpSpPr>
          <p:grpSpPr>
            <a:xfrm>
              <a:off x="6171722" y="3557955"/>
              <a:ext cx="661297" cy="508991"/>
              <a:chOff x="0" y="0"/>
              <a:chExt cx="1763458" cy="1357305"/>
            </a:xfrm>
          </p:grpSpPr>
          <p:sp>
            <p:nvSpPr>
              <p:cNvPr id="34" name="Shape 16392">
                <a:extLst>
                  <a:ext uri="{FF2B5EF4-FFF2-40B4-BE49-F238E27FC236}">
                    <a16:creationId xmlns="" xmlns:a16="http://schemas.microsoft.com/office/drawing/2014/main" id="{9C900B4D-3713-44ED-9A30-0D42F9430003}"/>
                  </a:ext>
                </a:extLst>
              </p:cNvPr>
              <p:cNvSpPr/>
              <p:nvPr/>
            </p:nvSpPr>
            <p:spPr>
              <a:xfrm>
                <a:off x="293909" y="168820"/>
                <a:ext cx="1174621" cy="1186641"/>
              </a:xfrm>
              <a:custGeom>
                <a:avLst/>
                <a:gdLst/>
                <a:ahLst/>
                <a:cxnLst>
                  <a:cxn ang="0">
                    <a:pos x="wd2" y="hd2"/>
                  </a:cxn>
                  <a:cxn ang="5400000">
                    <a:pos x="wd2" y="hd2"/>
                  </a:cxn>
                  <a:cxn ang="10800000">
                    <a:pos x="wd2" y="hd2"/>
                  </a:cxn>
                  <a:cxn ang="16200000">
                    <a:pos x="wd2" y="hd2"/>
                  </a:cxn>
                </a:cxnLst>
                <a:rect l="0" t="0" r="r" b="b"/>
                <a:pathLst>
                  <a:path w="21600" h="21600" extrusionOk="0">
                    <a:moveTo>
                      <a:pt x="10791" y="0"/>
                    </a:moveTo>
                    <a:lnTo>
                      <a:pt x="0" y="5416"/>
                    </a:lnTo>
                    <a:lnTo>
                      <a:pt x="0" y="16232"/>
                    </a:lnTo>
                    <a:lnTo>
                      <a:pt x="10791" y="21600"/>
                    </a:lnTo>
                    <a:lnTo>
                      <a:pt x="21600" y="16232"/>
                    </a:lnTo>
                    <a:lnTo>
                      <a:pt x="21600" y="5416"/>
                    </a:lnTo>
                    <a:lnTo>
                      <a:pt x="10791" y="0"/>
                    </a:lnTo>
                    <a:close/>
                  </a:path>
                </a:pathLst>
              </a:custGeom>
              <a:solidFill>
                <a:schemeClr val="accent1">
                  <a:lumMod val="75000"/>
                </a:schemeClr>
              </a:solidFill>
              <a:ln w="12700" cap="flat">
                <a:noFill/>
                <a:miter lim="400000"/>
              </a:ln>
              <a:effectLst/>
            </p:spPr>
            <p:txBody>
              <a:bodyPr wrap="square" lIns="0" tIns="0" rIns="0" bIns="0" numCol="1" anchor="t">
                <a:no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sz="2000" b="0" i="0" u="none" strike="noStrike" kern="1200" cap="none" spc="0" normalizeH="0" baseline="0" noProof="0">
                  <a:ln>
                    <a:noFill/>
                  </a:ln>
                  <a:solidFill>
                    <a:srgbClr val="000000"/>
                  </a:solidFill>
                  <a:effectLst/>
                  <a:uLnTx/>
                  <a:uFillTx/>
                  <a:latin typeface="Calibri" pitchFamily="34" charset="0"/>
                  <a:ea typeface="宋体" charset="-122"/>
                  <a:cs typeface="+mn-cs"/>
                </a:endParaRPr>
              </a:p>
            </p:txBody>
          </p:sp>
          <p:sp>
            <p:nvSpPr>
              <p:cNvPr id="35" name="Shape 16393">
                <a:extLst>
                  <a:ext uri="{FF2B5EF4-FFF2-40B4-BE49-F238E27FC236}">
                    <a16:creationId xmlns="" xmlns:a16="http://schemas.microsoft.com/office/drawing/2014/main" id="{F1A66918-69CA-4F97-A07A-B2F6F73D38AC}"/>
                  </a:ext>
                </a:extLst>
              </p:cNvPr>
              <p:cNvSpPr/>
              <p:nvPr/>
            </p:nvSpPr>
            <p:spPr>
              <a:xfrm>
                <a:off x="293910" y="168818"/>
                <a:ext cx="588837" cy="678332"/>
              </a:xfrm>
              <a:custGeom>
                <a:avLst/>
                <a:gdLst/>
                <a:ahLst/>
                <a:cxnLst>
                  <a:cxn ang="0">
                    <a:pos x="wd2" y="hd2"/>
                  </a:cxn>
                  <a:cxn ang="5400000">
                    <a:pos x="wd2" y="hd2"/>
                  </a:cxn>
                  <a:cxn ang="10800000">
                    <a:pos x="wd2" y="hd2"/>
                  </a:cxn>
                  <a:cxn ang="16200000">
                    <a:pos x="wd2" y="hd2"/>
                  </a:cxn>
                </a:cxnLst>
                <a:rect l="0" t="0" r="r" b="b"/>
                <a:pathLst>
                  <a:path w="21600" h="21600" extrusionOk="0">
                    <a:moveTo>
                      <a:pt x="21600" y="97"/>
                    </a:moveTo>
                    <a:lnTo>
                      <a:pt x="21525" y="0"/>
                    </a:lnTo>
                    <a:lnTo>
                      <a:pt x="112" y="10849"/>
                    </a:lnTo>
                    <a:lnTo>
                      <a:pt x="0" y="10849"/>
                    </a:lnTo>
                    <a:lnTo>
                      <a:pt x="0" y="10849"/>
                    </a:lnTo>
                    <a:lnTo>
                      <a:pt x="0" y="10849"/>
                    </a:lnTo>
                    <a:lnTo>
                      <a:pt x="112" y="10849"/>
                    </a:lnTo>
                    <a:lnTo>
                      <a:pt x="21525" y="21600"/>
                    </a:lnTo>
                    <a:lnTo>
                      <a:pt x="21600" y="21600"/>
                    </a:lnTo>
                    <a:lnTo>
                      <a:pt x="21600" y="97"/>
                    </a:lnTo>
                    <a:close/>
                  </a:path>
                </a:pathLst>
              </a:custGeom>
              <a:solidFill>
                <a:schemeClr val="accent1">
                  <a:lumMod val="50000"/>
                </a:schemeClr>
              </a:solidFill>
              <a:ln w="12700" cap="flat">
                <a:noFill/>
                <a:miter lim="400000"/>
              </a:ln>
              <a:effectLst/>
            </p:spPr>
            <p:txBody>
              <a:bodyPr wrap="square" lIns="0" tIns="0" rIns="0" bIns="0" numCol="1" anchor="t">
                <a:no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sz="2000" b="0" i="0" u="none" strike="noStrike" kern="1200" cap="none" spc="0" normalizeH="0" baseline="0" noProof="0">
                  <a:ln>
                    <a:noFill/>
                  </a:ln>
                  <a:solidFill>
                    <a:srgbClr val="000000"/>
                  </a:solidFill>
                  <a:effectLst/>
                  <a:uLnTx/>
                  <a:uFillTx/>
                  <a:latin typeface="Calibri" pitchFamily="34" charset="0"/>
                  <a:ea typeface="宋体" charset="-122"/>
                  <a:cs typeface="+mn-cs"/>
                </a:endParaRPr>
              </a:p>
            </p:txBody>
          </p:sp>
          <p:sp>
            <p:nvSpPr>
              <p:cNvPr id="36" name="Shape 16394">
                <a:extLst>
                  <a:ext uri="{FF2B5EF4-FFF2-40B4-BE49-F238E27FC236}">
                    <a16:creationId xmlns="" xmlns:a16="http://schemas.microsoft.com/office/drawing/2014/main" id="{4FB386C0-AA64-4818-8037-D1D0972BA139}"/>
                  </a:ext>
                </a:extLst>
              </p:cNvPr>
              <p:cNvSpPr/>
              <p:nvPr/>
            </p:nvSpPr>
            <p:spPr>
              <a:xfrm>
                <a:off x="0" y="0"/>
                <a:ext cx="880712" cy="509512"/>
              </a:xfrm>
              <a:custGeom>
                <a:avLst/>
                <a:gdLst/>
                <a:ahLst/>
                <a:cxnLst>
                  <a:cxn ang="0">
                    <a:pos x="wd2" y="hd2"/>
                  </a:cxn>
                  <a:cxn ang="5400000">
                    <a:pos x="wd2" y="hd2"/>
                  </a:cxn>
                  <a:cxn ang="10800000">
                    <a:pos x="wd2" y="hd2"/>
                  </a:cxn>
                  <a:cxn ang="16200000">
                    <a:pos x="wd2" y="hd2"/>
                  </a:cxn>
                </a:cxnLst>
                <a:rect l="0" t="0" r="r" b="b"/>
                <a:pathLst>
                  <a:path w="21600" h="21600" extrusionOk="0">
                    <a:moveTo>
                      <a:pt x="0" y="14443"/>
                    </a:moveTo>
                    <a:lnTo>
                      <a:pt x="7208" y="21600"/>
                    </a:lnTo>
                    <a:lnTo>
                      <a:pt x="21600" y="7157"/>
                    </a:lnTo>
                    <a:lnTo>
                      <a:pt x="14442" y="0"/>
                    </a:lnTo>
                    <a:lnTo>
                      <a:pt x="0" y="14443"/>
                    </a:lnTo>
                    <a:close/>
                  </a:path>
                </a:pathLst>
              </a:custGeom>
              <a:solidFill>
                <a:schemeClr val="accent1">
                  <a:lumMod val="20000"/>
                  <a:lumOff val="80000"/>
                </a:schemeClr>
              </a:solidFill>
              <a:ln w="12700" cap="flat">
                <a:noFill/>
                <a:miter lim="400000"/>
              </a:ln>
              <a:effectLst/>
            </p:spPr>
            <p:txBody>
              <a:bodyPr wrap="square" lIns="0" tIns="0" rIns="0" bIns="0" numCol="1" anchor="t">
                <a:no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sz="2000" b="0" i="0" u="none" strike="noStrike" kern="1200" cap="none" spc="0" normalizeH="0" baseline="0" noProof="0">
                  <a:ln>
                    <a:noFill/>
                  </a:ln>
                  <a:solidFill>
                    <a:srgbClr val="000000"/>
                  </a:solidFill>
                  <a:effectLst/>
                  <a:uLnTx/>
                  <a:uFillTx/>
                  <a:latin typeface="Calibri" pitchFamily="34" charset="0"/>
                  <a:ea typeface="宋体" charset="-122"/>
                  <a:cs typeface="+mn-cs"/>
                </a:endParaRPr>
              </a:p>
            </p:txBody>
          </p:sp>
          <p:sp>
            <p:nvSpPr>
              <p:cNvPr id="37" name="Shape 16395">
                <a:extLst>
                  <a:ext uri="{FF2B5EF4-FFF2-40B4-BE49-F238E27FC236}">
                    <a16:creationId xmlns="" xmlns:a16="http://schemas.microsoft.com/office/drawing/2014/main" id="{7219ECF8-0A3E-4D45-B26D-4A4B19EC3319}"/>
                  </a:ext>
                </a:extLst>
              </p:cNvPr>
              <p:cNvSpPr/>
              <p:nvPr/>
            </p:nvSpPr>
            <p:spPr>
              <a:xfrm>
                <a:off x="882745" y="0"/>
                <a:ext cx="880713" cy="509512"/>
              </a:xfrm>
              <a:custGeom>
                <a:avLst/>
                <a:gdLst/>
                <a:ahLst/>
                <a:cxnLst>
                  <a:cxn ang="0">
                    <a:pos x="wd2" y="hd2"/>
                  </a:cxn>
                  <a:cxn ang="5400000">
                    <a:pos x="wd2" y="hd2"/>
                  </a:cxn>
                  <a:cxn ang="10800000">
                    <a:pos x="wd2" y="hd2"/>
                  </a:cxn>
                  <a:cxn ang="16200000">
                    <a:pos x="wd2" y="hd2"/>
                  </a:cxn>
                </a:cxnLst>
                <a:rect l="0" t="0" r="r" b="b"/>
                <a:pathLst>
                  <a:path w="21600" h="21600" extrusionOk="0">
                    <a:moveTo>
                      <a:pt x="21600" y="14443"/>
                    </a:moveTo>
                    <a:lnTo>
                      <a:pt x="14367" y="21600"/>
                    </a:lnTo>
                    <a:lnTo>
                      <a:pt x="0" y="7286"/>
                    </a:lnTo>
                    <a:lnTo>
                      <a:pt x="7158" y="0"/>
                    </a:lnTo>
                    <a:lnTo>
                      <a:pt x="21600" y="14443"/>
                    </a:lnTo>
                    <a:close/>
                  </a:path>
                </a:pathLst>
              </a:custGeom>
              <a:solidFill>
                <a:schemeClr val="accent1">
                  <a:lumMod val="20000"/>
                  <a:lumOff val="80000"/>
                </a:schemeClr>
              </a:solidFill>
              <a:ln w="12700" cap="flat">
                <a:noFill/>
                <a:miter lim="400000"/>
              </a:ln>
              <a:effectLst/>
            </p:spPr>
            <p:txBody>
              <a:bodyPr wrap="square" lIns="0" tIns="0" rIns="0" bIns="0" numCol="1" anchor="t">
                <a:no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sz="2000" b="0" i="0" u="none" strike="noStrike" kern="1200" cap="none" spc="0" normalizeH="0" baseline="0" noProof="0">
                  <a:ln>
                    <a:noFill/>
                  </a:ln>
                  <a:solidFill>
                    <a:srgbClr val="000000"/>
                  </a:solidFill>
                  <a:effectLst/>
                  <a:uLnTx/>
                  <a:uFillTx/>
                  <a:latin typeface="Calibri" pitchFamily="34" charset="0"/>
                  <a:ea typeface="宋体" charset="-122"/>
                  <a:cs typeface="+mn-cs"/>
                </a:endParaRPr>
              </a:p>
            </p:txBody>
          </p:sp>
          <p:sp>
            <p:nvSpPr>
              <p:cNvPr id="38" name="Shape 16396">
                <a:extLst>
                  <a:ext uri="{FF2B5EF4-FFF2-40B4-BE49-F238E27FC236}">
                    <a16:creationId xmlns="" xmlns:a16="http://schemas.microsoft.com/office/drawing/2014/main" id="{516D0873-DF08-45AB-A6F1-6283F43A91A1}"/>
                  </a:ext>
                </a:extLst>
              </p:cNvPr>
              <p:cNvSpPr/>
              <p:nvPr/>
            </p:nvSpPr>
            <p:spPr>
              <a:xfrm>
                <a:off x="293910" y="509510"/>
                <a:ext cx="588837" cy="847795"/>
              </a:xfrm>
              <a:custGeom>
                <a:avLst/>
                <a:gdLst/>
                <a:ahLst/>
                <a:cxnLst>
                  <a:cxn ang="0">
                    <a:pos x="wd2" y="hd2"/>
                  </a:cxn>
                  <a:cxn ang="5400000">
                    <a:pos x="wd2" y="hd2"/>
                  </a:cxn>
                  <a:cxn ang="10800000">
                    <a:pos x="wd2" y="hd2"/>
                  </a:cxn>
                  <a:cxn ang="16200000">
                    <a:pos x="wd2" y="hd2"/>
                  </a:cxn>
                </a:cxnLst>
                <a:rect l="0" t="0" r="r" b="b"/>
                <a:pathLst>
                  <a:path w="21600" h="21600" extrusionOk="0">
                    <a:moveTo>
                      <a:pt x="112" y="0"/>
                    </a:moveTo>
                    <a:lnTo>
                      <a:pt x="0" y="0"/>
                    </a:lnTo>
                    <a:lnTo>
                      <a:pt x="0" y="14436"/>
                    </a:lnTo>
                    <a:lnTo>
                      <a:pt x="21525" y="21600"/>
                    </a:lnTo>
                    <a:lnTo>
                      <a:pt x="21600" y="21600"/>
                    </a:lnTo>
                    <a:lnTo>
                      <a:pt x="21441" y="8579"/>
                    </a:lnTo>
                    <a:lnTo>
                      <a:pt x="112" y="0"/>
                    </a:lnTo>
                    <a:close/>
                  </a:path>
                </a:pathLst>
              </a:custGeom>
              <a:solidFill>
                <a:schemeClr val="accent1">
                  <a:lumMod val="50000"/>
                </a:schemeClr>
              </a:solidFill>
              <a:ln w="12700" cap="flat">
                <a:noFill/>
                <a:miter lim="400000"/>
              </a:ln>
              <a:effectLst/>
            </p:spPr>
            <p:txBody>
              <a:bodyPr wrap="square" lIns="0" tIns="0" rIns="0" bIns="0" numCol="1" anchor="t">
                <a:no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sz="2000" b="0" i="0" u="none" strike="noStrike" kern="1200" cap="none" spc="0" normalizeH="0" baseline="0" noProof="0">
                  <a:ln>
                    <a:noFill/>
                  </a:ln>
                  <a:solidFill>
                    <a:srgbClr val="000000"/>
                  </a:solidFill>
                  <a:effectLst/>
                  <a:uLnTx/>
                  <a:uFillTx/>
                  <a:latin typeface="Calibri" pitchFamily="34" charset="0"/>
                  <a:ea typeface="宋体" charset="-122"/>
                  <a:cs typeface="+mn-cs"/>
                </a:endParaRPr>
              </a:p>
            </p:txBody>
          </p:sp>
          <p:sp>
            <p:nvSpPr>
              <p:cNvPr id="39" name="Shape 16397">
                <a:extLst>
                  <a:ext uri="{FF2B5EF4-FFF2-40B4-BE49-F238E27FC236}">
                    <a16:creationId xmlns="" xmlns:a16="http://schemas.microsoft.com/office/drawing/2014/main" id="{459C36F7-B43B-494C-94D3-FAE10898DDD2}"/>
                  </a:ext>
                </a:extLst>
              </p:cNvPr>
              <p:cNvSpPr/>
              <p:nvPr/>
            </p:nvSpPr>
            <p:spPr>
              <a:xfrm>
                <a:off x="0" y="509510"/>
                <a:ext cx="882747" cy="509512"/>
              </a:xfrm>
              <a:custGeom>
                <a:avLst/>
                <a:gdLst/>
                <a:ahLst/>
                <a:cxnLst>
                  <a:cxn ang="0">
                    <a:pos x="wd2" y="hd2"/>
                  </a:cxn>
                  <a:cxn ang="5400000">
                    <a:pos x="wd2" y="hd2"/>
                  </a:cxn>
                  <a:cxn ang="10800000">
                    <a:pos x="wd2" y="hd2"/>
                  </a:cxn>
                  <a:cxn ang="16200000">
                    <a:pos x="wd2" y="hd2"/>
                  </a:cxn>
                </a:cxnLst>
                <a:rect l="0" t="0" r="r" b="b"/>
                <a:pathLst>
                  <a:path w="21600" h="21600" extrusionOk="0">
                    <a:moveTo>
                      <a:pt x="0" y="7157"/>
                    </a:moveTo>
                    <a:lnTo>
                      <a:pt x="7192" y="0"/>
                    </a:lnTo>
                    <a:lnTo>
                      <a:pt x="21600" y="14314"/>
                    </a:lnTo>
                    <a:lnTo>
                      <a:pt x="14408" y="21600"/>
                    </a:lnTo>
                    <a:lnTo>
                      <a:pt x="0" y="7157"/>
                    </a:lnTo>
                    <a:close/>
                  </a:path>
                </a:pathLst>
              </a:custGeom>
              <a:solidFill>
                <a:schemeClr val="accent1">
                  <a:lumMod val="20000"/>
                  <a:lumOff val="80000"/>
                </a:schemeClr>
              </a:solidFill>
              <a:ln w="12700" cap="flat">
                <a:noFill/>
                <a:miter lim="400000"/>
              </a:ln>
              <a:effectLst/>
            </p:spPr>
            <p:txBody>
              <a:bodyPr wrap="square" lIns="0" tIns="0" rIns="0" bIns="0" numCol="1" anchor="t">
                <a:no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sz="2000" b="0" i="0" u="none" strike="noStrike" kern="1200" cap="none" spc="0" normalizeH="0" baseline="0" noProof="0">
                  <a:ln>
                    <a:noFill/>
                  </a:ln>
                  <a:solidFill>
                    <a:srgbClr val="000000"/>
                  </a:solidFill>
                  <a:effectLst/>
                  <a:uLnTx/>
                  <a:uFillTx/>
                  <a:latin typeface="Calibri" pitchFamily="34" charset="0"/>
                  <a:ea typeface="宋体" charset="-122"/>
                  <a:cs typeface="+mn-cs"/>
                </a:endParaRPr>
              </a:p>
            </p:txBody>
          </p:sp>
          <p:sp>
            <p:nvSpPr>
              <p:cNvPr id="40" name="Shape 16398">
                <a:extLst>
                  <a:ext uri="{FF2B5EF4-FFF2-40B4-BE49-F238E27FC236}">
                    <a16:creationId xmlns="" xmlns:a16="http://schemas.microsoft.com/office/drawing/2014/main" id="{26B6BEEB-3037-4F4C-94D7-C71F975490B3}"/>
                  </a:ext>
                </a:extLst>
              </p:cNvPr>
              <p:cNvSpPr/>
              <p:nvPr/>
            </p:nvSpPr>
            <p:spPr>
              <a:xfrm>
                <a:off x="882745" y="509510"/>
                <a:ext cx="880713" cy="509512"/>
              </a:xfrm>
              <a:custGeom>
                <a:avLst/>
                <a:gdLst/>
                <a:ahLst/>
                <a:cxnLst>
                  <a:cxn ang="0">
                    <a:pos x="wd2" y="hd2"/>
                  </a:cxn>
                  <a:cxn ang="5400000">
                    <a:pos x="wd2" y="hd2"/>
                  </a:cxn>
                  <a:cxn ang="10800000">
                    <a:pos x="wd2" y="hd2"/>
                  </a:cxn>
                  <a:cxn ang="16200000">
                    <a:pos x="wd2" y="hd2"/>
                  </a:cxn>
                </a:cxnLst>
                <a:rect l="0" t="0" r="r" b="b"/>
                <a:pathLst>
                  <a:path w="21600" h="21600" extrusionOk="0">
                    <a:moveTo>
                      <a:pt x="21600" y="7157"/>
                    </a:moveTo>
                    <a:lnTo>
                      <a:pt x="14367" y="0"/>
                    </a:lnTo>
                    <a:lnTo>
                      <a:pt x="0" y="14314"/>
                    </a:lnTo>
                    <a:lnTo>
                      <a:pt x="7158" y="21600"/>
                    </a:lnTo>
                    <a:lnTo>
                      <a:pt x="21600" y="7157"/>
                    </a:lnTo>
                    <a:close/>
                  </a:path>
                </a:pathLst>
              </a:custGeom>
              <a:solidFill>
                <a:schemeClr val="accent1">
                  <a:lumMod val="20000"/>
                  <a:lumOff val="80000"/>
                </a:schemeClr>
              </a:solidFill>
              <a:ln w="12700" cap="flat">
                <a:noFill/>
                <a:miter lim="400000"/>
              </a:ln>
              <a:effectLst/>
            </p:spPr>
            <p:txBody>
              <a:bodyPr wrap="square" lIns="0" tIns="0" rIns="0" bIns="0" numCol="1" anchor="t">
                <a:no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sz="2000" b="0" i="0" u="none" strike="noStrike" kern="1200" cap="none" spc="0" normalizeH="0" baseline="0" noProof="0">
                  <a:ln>
                    <a:noFill/>
                  </a:ln>
                  <a:solidFill>
                    <a:srgbClr val="000000"/>
                  </a:solidFill>
                  <a:effectLst/>
                  <a:uLnTx/>
                  <a:uFillTx/>
                  <a:latin typeface="Calibri" pitchFamily="34" charset="0"/>
                  <a:ea typeface="宋体" charset="-122"/>
                  <a:cs typeface="+mn-cs"/>
                </a:endParaRPr>
              </a:p>
            </p:txBody>
          </p:sp>
        </p:grpSp>
        <p:sp>
          <p:nvSpPr>
            <p:cNvPr id="24" name="Shape 16400">
              <a:extLst>
                <a:ext uri="{FF2B5EF4-FFF2-40B4-BE49-F238E27FC236}">
                  <a16:creationId xmlns="" xmlns:a16="http://schemas.microsoft.com/office/drawing/2014/main" id="{862E2660-D1F2-4E8F-B618-8BAF0FC7E784}"/>
                </a:ext>
              </a:extLst>
            </p:cNvPr>
            <p:cNvSpPr/>
            <p:nvPr/>
          </p:nvSpPr>
          <p:spPr>
            <a:xfrm>
              <a:off x="6501595" y="3070667"/>
              <a:ext cx="0" cy="694909"/>
            </a:xfrm>
            <a:prstGeom prst="line">
              <a:avLst/>
            </a:prstGeom>
            <a:noFill/>
            <a:ln w="9525" cap="flat">
              <a:solidFill>
                <a:srgbClr val="A6AAA9"/>
              </a:solidFill>
              <a:prstDash val="solid"/>
              <a:miter lim="400000"/>
            </a:ln>
            <a:effectLst/>
          </p:spPr>
          <p:txBody>
            <a:bodyPr wrap="square" lIns="25400" tIns="25400" rIns="25400" bIns="25400" numCol="1" anchor="ctr">
              <a:noAutofit/>
            </a:bodyPr>
            <a:lstStyle/>
            <a:p>
              <a:pPr marL="0" marR="0" lvl="0" indent="0" algn="l" defTabSz="914400" rtl="0" eaLnBrk="1" fontAlgn="base" latinLnBrk="0" hangingPunct="1">
                <a:lnSpc>
                  <a:spcPct val="100000"/>
                </a:lnSpc>
                <a:spcBef>
                  <a:spcPct val="0"/>
                </a:spcBef>
                <a:spcAft>
                  <a:spcPct val="0"/>
                </a:spcAft>
                <a:buClrTx/>
                <a:buSzTx/>
                <a:buFontTx/>
                <a:buNone/>
                <a:tabLst/>
                <a:defRPr sz="3200" cap="none">
                  <a:solidFill>
                    <a:srgbClr val="000000"/>
                  </a:solidFill>
                </a:defRPr>
              </a:pPr>
              <a:endParaRPr kumimoji="0" sz="1600" b="0" i="0" u="none" strike="noStrike" kern="1200" cap="none" spc="0" normalizeH="0" baseline="0" noProof="0">
                <a:ln>
                  <a:noFill/>
                </a:ln>
                <a:solidFill>
                  <a:srgbClr val="000000"/>
                </a:solidFill>
                <a:effectLst/>
                <a:uLnTx/>
                <a:uFillTx/>
                <a:latin typeface="Calibri" pitchFamily="34" charset="0"/>
                <a:ea typeface="宋体" charset="-122"/>
                <a:cs typeface="+mn-cs"/>
              </a:endParaRPr>
            </a:p>
          </p:txBody>
        </p:sp>
        <p:sp>
          <p:nvSpPr>
            <p:cNvPr id="25" name="Shape 16401">
              <a:extLst>
                <a:ext uri="{FF2B5EF4-FFF2-40B4-BE49-F238E27FC236}">
                  <a16:creationId xmlns="" xmlns:a16="http://schemas.microsoft.com/office/drawing/2014/main" id="{DC6085F9-A7E3-43D2-9263-1ACEF2CCE5FF}"/>
                </a:ext>
              </a:extLst>
            </p:cNvPr>
            <p:cNvSpPr/>
            <p:nvPr/>
          </p:nvSpPr>
          <p:spPr>
            <a:xfrm flipH="1">
              <a:off x="6512539" y="3196354"/>
              <a:ext cx="283620" cy="566404"/>
            </a:xfrm>
            <a:prstGeom prst="line">
              <a:avLst/>
            </a:prstGeom>
            <a:noFill/>
            <a:ln w="9525" cap="flat">
              <a:solidFill>
                <a:srgbClr val="A6AAA9"/>
              </a:solidFill>
              <a:prstDash val="solid"/>
              <a:miter lim="400000"/>
            </a:ln>
            <a:effectLst/>
          </p:spPr>
          <p:txBody>
            <a:bodyPr wrap="square" lIns="25400" tIns="25400" rIns="25400" bIns="25400" numCol="1" anchor="ctr">
              <a:noAutofit/>
            </a:bodyPr>
            <a:lstStyle/>
            <a:p>
              <a:pPr marL="0" marR="0" lvl="0" indent="0" algn="l" defTabSz="914400" rtl="0" eaLnBrk="1" fontAlgn="base" latinLnBrk="0" hangingPunct="1">
                <a:lnSpc>
                  <a:spcPct val="100000"/>
                </a:lnSpc>
                <a:spcBef>
                  <a:spcPct val="0"/>
                </a:spcBef>
                <a:spcAft>
                  <a:spcPct val="0"/>
                </a:spcAft>
                <a:buClrTx/>
                <a:buSzTx/>
                <a:buFontTx/>
                <a:buNone/>
                <a:tabLst/>
                <a:defRPr sz="3200" cap="none">
                  <a:solidFill>
                    <a:srgbClr val="000000"/>
                  </a:solidFill>
                </a:defRPr>
              </a:pPr>
              <a:endParaRPr kumimoji="0" sz="1600" b="0" i="0" u="none" strike="noStrike" kern="1200" cap="none" spc="0" normalizeH="0" baseline="0" noProof="0">
                <a:ln>
                  <a:noFill/>
                </a:ln>
                <a:solidFill>
                  <a:srgbClr val="000000"/>
                </a:solidFill>
                <a:effectLst/>
                <a:uLnTx/>
                <a:uFillTx/>
                <a:latin typeface="Calibri" pitchFamily="34" charset="0"/>
                <a:ea typeface="宋体" charset="-122"/>
                <a:cs typeface="+mn-cs"/>
              </a:endParaRPr>
            </a:p>
          </p:txBody>
        </p:sp>
        <p:sp>
          <p:nvSpPr>
            <p:cNvPr id="26" name="Shape 16402">
              <a:extLst>
                <a:ext uri="{FF2B5EF4-FFF2-40B4-BE49-F238E27FC236}">
                  <a16:creationId xmlns="" xmlns:a16="http://schemas.microsoft.com/office/drawing/2014/main" id="{F7D3175A-8A05-4E63-8337-5D721AF14873}"/>
                </a:ext>
              </a:extLst>
            </p:cNvPr>
            <p:cNvSpPr/>
            <p:nvPr/>
          </p:nvSpPr>
          <p:spPr>
            <a:xfrm>
              <a:off x="6219483" y="3196354"/>
              <a:ext cx="275708" cy="570138"/>
            </a:xfrm>
            <a:prstGeom prst="line">
              <a:avLst/>
            </a:prstGeom>
            <a:noFill/>
            <a:ln w="9525" cap="flat">
              <a:solidFill>
                <a:srgbClr val="A6AAA9"/>
              </a:solidFill>
              <a:prstDash val="solid"/>
              <a:miter lim="400000"/>
            </a:ln>
            <a:effectLst/>
          </p:spPr>
          <p:txBody>
            <a:bodyPr wrap="square" lIns="25400" tIns="25400" rIns="25400" bIns="25400" numCol="1" anchor="ctr">
              <a:noAutofit/>
            </a:bodyPr>
            <a:lstStyle/>
            <a:p>
              <a:pPr marL="0" marR="0" lvl="0" indent="0" algn="l" defTabSz="914400" rtl="0" eaLnBrk="1" fontAlgn="base" latinLnBrk="0" hangingPunct="1">
                <a:lnSpc>
                  <a:spcPct val="100000"/>
                </a:lnSpc>
                <a:spcBef>
                  <a:spcPct val="0"/>
                </a:spcBef>
                <a:spcAft>
                  <a:spcPct val="0"/>
                </a:spcAft>
                <a:buClrTx/>
                <a:buSzTx/>
                <a:buFontTx/>
                <a:buNone/>
                <a:tabLst/>
                <a:defRPr sz="3200" cap="none">
                  <a:solidFill>
                    <a:srgbClr val="000000"/>
                  </a:solidFill>
                </a:defRPr>
              </a:pPr>
              <a:endParaRPr kumimoji="0" sz="1600" b="0" i="0" u="none" strike="noStrike" kern="1200" cap="none" spc="0" normalizeH="0" baseline="0" noProof="0">
                <a:ln>
                  <a:noFill/>
                </a:ln>
                <a:solidFill>
                  <a:srgbClr val="000000"/>
                </a:solidFill>
                <a:effectLst/>
                <a:uLnTx/>
                <a:uFillTx/>
                <a:latin typeface="Calibri" pitchFamily="34" charset="0"/>
                <a:ea typeface="宋体" charset="-122"/>
                <a:cs typeface="+mn-cs"/>
              </a:endParaRPr>
            </a:p>
          </p:txBody>
        </p:sp>
        <p:sp>
          <p:nvSpPr>
            <p:cNvPr id="27" name="Shape 16403">
              <a:extLst>
                <a:ext uri="{FF2B5EF4-FFF2-40B4-BE49-F238E27FC236}">
                  <a16:creationId xmlns="" xmlns:a16="http://schemas.microsoft.com/office/drawing/2014/main" id="{8AD2931E-BDDC-4231-BEF5-CB08ED42F0B9}"/>
                </a:ext>
              </a:extLst>
            </p:cNvPr>
            <p:cNvSpPr/>
            <p:nvPr/>
          </p:nvSpPr>
          <p:spPr>
            <a:xfrm>
              <a:off x="6486910" y="3748910"/>
              <a:ext cx="30922" cy="30922"/>
            </a:xfrm>
            <a:prstGeom prst="ellipse">
              <a:avLst/>
            </a:prstGeom>
            <a:solidFill>
              <a:srgbClr val="282828"/>
            </a:solidFill>
            <a:ln w="12700" cap="flat">
              <a:noFill/>
              <a:miter lim="400000"/>
            </a:ln>
            <a:effectLst/>
          </p:spPr>
          <p:txBody>
            <a:bodyPr wrap="square" lIns="25400" tIns="25400" rIns="25400" bIns="25400" numCol="1" anchor="ctr">
              <a:noAutofit/>
            </a:bodyPr>
            <a:lstStyle/>
            <a:p>
              <a:pPr marL="0" marR="0" lvl="0" indent="0" algn="l" defTabSz="914400" rtl="0" eaLnBrk="1" fontAlgn="base" latinLnBrk="0" hangingPunct="1">
                <a:lnSpc>
                  <a:spcPct val="100000"/>
                </a:lnSpc>
                <a:spcBef>
                  <a:spcPct val="0"/>
                </a:spcBef>
                <a:spcAft>
                  <a:spcPct val="0"/>
                </a:spcAft>
                <a:buClrTx/>
                <a:buSzTx/>
                <a:buFontTx/>
                <a:buNone/>
                <a:tabLst/>
                <a:defRPr sz="3200" cap="none">
                  <a:solidFill>
                    <a:srgbClr val="FFFFFF"/>
                  </a:solidFill>
                </a:defRPr>
              </a:pPr>
              <a:endParaRPr kumimoji="0" sz="1600" b="0" i="0" u="none" strike="noStrike" kern="1200" cap="none" spc="0" normalizeH="0" baseline="0" noProof="0">
                <a:ln>
                  <a:noFill/>
                </a:ln>
                <a:solidFill>
                  <a:srgbClr val="FFFFFF"/>
                </a:solidFill>
                <a:effectLst/>
                <a:uLnTx/>
                <a:uFillTx/>
                <a:latin typeface="Calibri" pitchFamily="34" charset="0"/>
                <a:ea typeface="宋体" charset="-122"/>
                <a:cs typeface="+mn-cs"/>
              </a:endParaRPr>
            </a:p>
          </p:txBody>
        </p:sp>
        <p:grpSp>
          <p:nvGrpSpPr>
            <p:cNvPr id="28" name="Group 16408">
              <a:extLst>
                <a:ext uri="{FF2B5EF4-FFF2-40B4-BE49-F238E27FC236}">
                  <a16:creationId xmlns="" xmlns:a16="http://schemas.microsoft.com/office/drawing/2014/main" id="{B66721D6-934D-4DD5-AF02-FF5A76F429E2}"/>
                </a:ext>
              </a:extLst>
            </p:cNvPr>
            <p:cNvGrpSpPr/>
            <p:nvPr/>
          </p:nvGrpSpPr>
          <p:grpSpPr>
            <a:xfrm>
              <a:off x="5604188" y="1167594"/>
              <a:ext cx="1781397" cy="2192685"/>
              <a:chOff x="-56142" y="0"/>
              <a:chExt cx="4750391" cy="5847146"/>
            </a:xfrm>
          </p:grpSpPr>
          <p:sp>
            <p:nvSpPr>
              <p:cNvPr id="30" name="Shape 16404">
                <a:extLst>
                  <a:ext uri="{FF2B5EF4-FFF2-40B4-BE49-F238E27FC236}">
                    <a16:creationId xmlns="" xmlns:a16="http://schemas.microsoft.com/office/drawing/2014/main" id="{55D75EAF-19F9-4EF4-AAEF-EE220A7D8CAA}"/>
                  </a:ext>
                </a:extLst>
              </p:cNvPr>
              <p:cNvSpPr/>
              <p:nvPr/>
            </p:nvSpPr>
            <p:spPr>
              <a:xfrm>
                <a:off x="2332248" y="0"/>
                <a:ext cx="1826461" cy="584714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21600"/>
                    </a:lnTo>
                    <a:lnTo>
                      <a:pt x="635" y="21554"/>
                    </a:lnTo>
                    <a:lnTo>
                      <a:pt x="1173" y="21493"/>
                    </a:lnTo>
                    <a:lnTo>
                      <a:pt x="1710" y="21386"/>
                    </a:lnTo>
                    <a:lnTo>
                      <a:pt x="2199" y="21264"/>
                    </a:lnTo>
                    <a:lnTo>
                      <a:pt x="2199" y="21264"/>
                    </a:lnTo>
                    <a:lnTo>
                      <a:pt x="2639" y="21112"/>
                    </a:lnTo>
                    <a:lnTo>
                      <a:pt x="2981" y="20944"/>
                    </a:lnTo>
                    <a:lnTo>
                      <a:pt x="2981" y="20944"/>
                    </a:lnTo>
                    <a:lnTo>
                      <a:pt x="3176" y="20760"/>
                    </a:lnTo>
                    <a:lnTo>
                      <a:pt x="3323" y="20562"/>
                    </a:lnTo>
                    <a:lnTo>
                      <a:pt x="9285" y="13433"/>
                    </a:lnTo>
                    <a:lnTo>
                      <a:pt x="9285" y="13433"/>
                    </a:lnTo>
                    <a:lnTo>
                      <a:pt x="9676" y="12914"/>
                    </a:lnTo>
                    <a:lnTo>
                      <a:pt x="9676" y="12914"/>
                    </a:lnTo>
                    <a:lnTo>
                      <a:pt x="10018" y="12426"/>
                    </a:lnTo>
                    <a:lnTo>
                      <a:pt x="10311" y="11937"/>
                    </a:lnTo>
                    <a:lnTo>
                      <a:pt x="10605" y="11418"/>
                    </a:lnTo>
                    <a:lnTo>
                      <a:pt x="10800" y="10899"/>
                    </a:lnTo>
                    <a:lnTo>
                      <a:pt x="10947" y="10365"/>
                    </a:lnTo>
                    <a:lnTo>
                      <a:pt x="11044" y="9800"/>
                    </a:lnTo>
                    <a:lnTo>
                      <a:pt x="11142" y="9235"/>
                    </a:lnTo>
                    <a:lnTo>
                      <a:pt x="11142" y="8655"/>
                    </a:lnTo>
                    <a:lnTo>
                      <a:pt x="11142" y="8655"/>
                    </a:lnTo>
                    <a:lnTo>
                      <a:pt x="11093" y="7785"/>
                    </a:lnTo>
                    <a:lnTo>
                      <a:pt x="10947" y="6930"/>
                    </a:lnTo>
                    <a:lnTo>
                      <a:pt x="10653" y="6106"/>
                    </a:lnTo>
                    <a:lnTo>
                      <a:pt x="10507" y="5709"/>
                    </a:lnTo>
                    <a:lnTo>
                      <a:pt x="10311" y="5327"/>
                    </a:lnTo>
                    <a:lnTo>
                      <a:pt x="10067" y="4946"/>
                    </a:lnTo>
                    <a:lnTo>
                      <a:pt x="9823" y="4580"/>
                    </a:lnTo>
                    <a:lnTo>
                      <a:pt x="9529" y="4213"/>
                    </a:lnTo>
                    <a:lnTo>
                      <a:pt x="9236" y="3862"/>
                    </a:lnTo>
                    <a:lnTo>
                      <a:pt x="8894" y="3511"/>
                    </a:lnTo>
                    <a:lnTo>
                      <a:pt x="8552" y="3175"/>
                    </a:lnTo>
                    <a:lnTo>
                      <a:pt x="8161" y="2839"/>
                    </a:lnTo>
                    <a:lnTo>
                      <a:pt x="7721" y="2519"/>
                    </a:lnTo>
                    <a:lnTo>
                      <a:pt x="7721" y="2519"/>
                    </a:lnTo>
                    <a:lnTo>
                      <a:pt x="7330" y="2229"/>
                    </a:lnTo>
                    <a:lnTo>
                      <a:pt x="6939" y="1954"/>
                    </a:lnTo>
                    <a:lnTo>
                      <a:pt x="6500" y="1710"/>
                    </a:lnTo>
                    <a:lnTo>
                      <a:pt x="6060" y="1465"/>
                    </a:lnTo>
                    <a:lnTo>
                      <a:pt x="5620" y="1252"/>
                    </a:lnTo>
                    <a:lnTo>
                      <a:pt x="5131" y="1053"/>
                    </a:lnTo>
                    <a:lnTo>
                      <a:pt x="4691" y="870"/>
                    </a:lnTo>
                    <a:lnTo>
                      <a:pt x="4203" y="702"/>
                    </a:lnTo>
                    <a:lnTo>
                      <a:pt x="3714" y="550"/>
                    </a:lnTo>
                    <a:lnTo>
                      <a:pt x="3225" y="427"/>
                    </a:lnTo>
                    <a:lnTo>
                      <a:pt x="2737" y="321"/>
                    </a:lnTo>
                    <a:lnTo>
                      <a:pt x="2199" y="229"/>
                    </a:lnTo>
                    <a:lnTo>
                      <a:pt x="1662" y="153"/>
                    </a:lnTo>
                    <a:lnTo>
                      <a:pt x="1124" y="92"/>
                    </a:lnTo>
                    <a:lnTo>
                      <a:pt x="586" y="46"/>
                    </a:lnTo>
                    <a:lnTo>
                      <a:pt x="0" y="31"/>
                    </a:lnTo>
                    <a:lnTo>
                      <a:pt x="0" y="0"/>
                    </a:lnTo>
                    <a:lnTo>
                      <a:pt x="0" y="0"/>
                    </a:lnTo>
                    <a:lnTo>
                      <a:pt x="147" y="0"/>
                    </a:lnTo>
                    <a:lnTo>
                      <a:pt x="147" y="0"/>
                    </a:lnTo>
                    <a:lnTo>
                      <a:pt x="684" y="15"/>
                    </a:lnTo>
                    <a:lnTo>
                      <a:pt x="1222" y="31"/>
                    </a:lnTo>
                    <a:lnTo>
                      <a:pt x="1222" y="31"/>
                    </a:lnTo>
                    <a:lnTo>
                      <a:pt x="2199" y="61"/>
                    </a:lnTo>
                    <a:lnTo>
                      <a:pt x="3176" y="107"/>
                    </a:lnTo>
                    <a:lnTo>
                      <a:pt x="4154" y="168"/>
                    </a:lnTo>
                    <a:lnTo>
                      <a:pt x="5131" y="260"/>
                    </a:lnTo>
                    <a:lnTo>
                      <a:pt x="6060" y="351"/>
                    </a:lnTo>
                    <a:lnTo>
                      <a:pt x="6939" y="473"/>
                    </a:lnTo>
                    <a:lnTo>
                      <a:pt x="7868" y="595"/>
                    </a:lnTo>
                    <a:lnTo>
                      <a:pt x="8748" y="748"/>
                    </a:lnTo>
                    <a:lnTo>
                      <a:pt x="9578" y="916"/>
                    </a:lnTo>
                    <a:lnTo>
                      <a:pt x="10458" y="1099"/>
                    </a:lnTo>
                    <a:lnTo>
                      <a:pt x="11240" y="1282"/>
                    </a:lnTo>
                    <a:lnTo>
                      <a:pt x="12071" y="1496"/>
                    </a:lnTo>
                    <a:lnTo>
                      <a:pt x="12852" y="1725"/>
                    </a:lnTo>
                    <a:lnTo>
                      <a:pt x="13634" y="1969"/>
                    </a:lnTo>
                    <a:lnTo>
                      <a:pt x="14367" y="2244"/>
                    </a:lnTo>
                    <a:lnTo>
                      <a:pt x="15100" y="2519"/>
                    </a:lnTo>
                    <a:lnTo>
                      <a:pt x="15100" y="2519"/>
                    </a:lnTo>
                    <a:lnTo>
                      <a:pt x="15931" y="2839"/>
                    </a:lnTo>
                    <a:lnTo>
                      <a:pt x="16664" y="3160"/>
                    </a:lnTo>
                    <a:lnTo>
                      <a:pt x="17348" y="3496"/>
                    </a:lnTo>
                    <a:lnTo>
                      <a:pt x="17984" y="3847"/>
                    </a:lnTo>
                    <a:lnTo>
                      <a:pt x="18570" y="4198"/>
                    </a:lnTo>
                    <a:lnTo>
                      <a:pt x="19108" y="4564"/>
                    </a:lnTo>
                    <a:lnTo>
                      <a:pt x="19548" y="4931"/>
                    </a:lnTo>
                    <a:lnTo>
                      <a:pt x="19987" y="5312"/>
                    </a:lnTo>
                    <a:lnTo>
                      <a:pt x="20378" y="5694"/>
                    </a:lnTo>
                    <a:lnTo>
                      <a:pt x="20720" y="6091"/>
                    </a:lnTo>
                    <a:lnTo>
                      <a:pt x="20965" y="6488"/>
                    </a:lnTo>
                    <a:lnTo>
                      <a:pt x="21209" y="6900"/>
                    </a:lnTo>
                    <a:lnTo>
                      <a:pt x="21405" y="7327"/>
                    </a:lnTo>
                    <a:lnTo>
                      <a:pt x="21502" y="7755"/>
                    </a:lnTo>
                    <a:lnTo>
                      <a:pt x="21600" y="8182"/>
                    </a:lnTo>
                    <a:lnTo>
                      <a:pt x="21600" y="8640"/>
                    </a:lnTo>
                    <a:lnTo>
                      <a:pt x="21600" y="8640"/>
                    </a:lnTo>
                    <a:lnTo>
                      <a:pt x="21600" y="9220"/>
                    </a:lnTo>
                    <a:lnTo>
                      <a:pt x="21453" y="9785"/>
                    </a:lnTo>
                    <a:lnTo>
                      <a:pt x="21209" y="10334"/>
                    </a:lnTo>
                    <a:lnTo>
                      <a:pt x="20916" y="10869"/>
                    </a:lnTo>
                    <a:lnTo>
                      <a:pt x="20525" y="11403"/>
                    </a:lnTo>
                    <a:lnTo>
                      <a:pt x="20036" y="11907"/>
                    </a:lnTo>
                    <a:lnTo>
                      <a:pt x="19450" y="12410"/>
                    </a:lnTo>
                    <a:lnTo>
                      <a:pt x="18814" y="12899"/>
                    </a:lnTo>
                    <a:lnTo>
                      <a:pt x="18814" y="12899"/>
                    </a:lnTo>
                    <a:lnTo>
                      <a:pt x="18033" y="13403"/>
                    </a:lnTo>
                    <a:lnTo>
                      <a:pt x="6695" y="20562"/>
                    </a:lnTo>
                    <a:lnTo>
                      <a:pt x="6695" y="20562"/>
                    </a:lnTo>
                    <a:lnTo>
                      <a:pt x="6646" y="20669"/>
                    </a:lnTo>
                    <a:lnTo>
                      <a:pt x="6500" y="20760"/>
                    </a:lnTo>
                    <a:lnTo>
                      <a:pt x="6304" y="20852"/>
                    </a:lnTo>
                    <a:lnTo>
                      <a:pt x="6109" y="20944"/>
                    </a:lnTo>
                    <a:lnTo>
                      <a:pt x="6109" y="20944"/>
                    </a:lnTo>
                    <a:lnTo>
                      <a:pt x="5815" y="21020"/>
                    </a:lnTo>
                    <a:lnTo>
                      <a:pt x="5473" y="21096"/>
                    </a:lnTo>
                    <a:lnTo>
                      <a:pt x="5082" y="21173"/>
                    </a:lnTo>
                    <a:lnTo>
                      <a:pt x="4643" y="21249"/>
                    </a:lnTo>
                    <a:lnTo>
                      <a:pt x="4643" y="21249"/>
                    </a:lnTo>
                    <a:lnTo>
                      <a:pt x="4203" y="21325"/>
                    </a:lnTo>
                    <a:lnTo>
                      <a:pt x="3714" y="21386"/>
                    </a:lnTo>
                    <a:lnTo>
                      <a:pt x="3225" y="21447"/>
                    </a:lnTo>
                    <a:lnTo>
                      <a:pt x="2688" y="21493"/>
                    </a:lnTo>
                    <a:lnTo>
                      <a:pt x="1564" y="21554"/>
                    </a:lnTo>
                    <a:lnTo>
                      <a:pt x="342" y="21600"/>
                    </a:lnTo>
                    <a:lnTo>
                      <a:pt x="342" y="21600"/>
                    </a:lnTo>
                    <a:lnTo>
                      <a:pt x="0" y="21600"/>
                    </a:lnTo>
                    <a:lnTo>
                      <a:pt x="0" y="21600"/>
                    </a:lnTo>
                    <a:close/>
                  </a:path>
                </a:pathLst>
              </a:custGeom>
              <a:blipFill dpi="0" rotWithShape="1">
                <a:blip r:embed="rId3" cstate="print">
                  <a:extLst>
                    <a:ext uri="{28A0092B-C50C-407E-A947-70E740481C1C}">
                      <a14:useLocalDpi xmlns:a14="http://schemas.microsoft.com/office/drawing/2010/main" val="0"/>
                    </a:ext>
                  </a:extLst>
                </a:blip>
                <a:srcRect/>
                <a:stretch>
                  <a:fillRect/>
                </a:stretch>
              </a:blipFill>
              <a:ln w="12700" cap="flat">
                <a:noFill/>
                <a:miter lim="400000"/>
              </a:ln>
              <a:effectLst/>
            </p:spPr>
            <p:txBody>
              <a:bodyPr wrap="square" lIns="0" tIns="0" rIns="0" bIns="0" numCol="1" anchor="t">
                <a:no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sz="2000" b="0" i="0" u="none" strike="noStrike" kern="1200" cap="none" spc="0" normalizeH="0" baseline="0" noProof="0">
                  <a:ln>
                    <a:noFill/>
                  </a:ln>
                  <a:solidFill>
                    <a:srgbClr val="000000"/>
                  </a:solidFill>
                  <a:effectLst/>
                  <a:uLnTx/>
                  <a:uFillTx/>
                  <a:latin typeface="Calibri" pitchFamily="34" charset="0"/>
                  <a:ea typeface="宋体" charset="-122"/>
                  <a:cs typeface="+mn-cs"/>
                </a:endParaRPr>
              </a:p>
            </p:txBody>
          </p:sp>
          <p:sp>
            <p:nvSpPr>
              <p:cNvPr id="31" name="Shape 16405">
                <a:extLst>
                  <a:ext uri="{FF2B5EF4-FFF2-40B4-BE49-F238E27FC236}">
                    <a16:creationId xmlns="" xmlns:a16="http://schemas.microsoft.com/office/drawing/2014/main" id="{2BAE3D0D-2189-4002-A27A-C18147374A30}"/>
                  </a:ext>
                </a:extLst>
              </p:cNvPr>
              <p:cNvSpPr/>
              <p:nvPr/>
            </p:nvSpPr>
            <p:spPr>
              <a:xfrm>
                <a:off x="2384315" y="8265"/>
                <a:ext cx="2309934" cy="5838881"/>
              </a:xfrm>
              <a:custGeom>
                <a:avLst/>
                <a:gdLst/>
                <a:ahLst/>
                <a:cxnLst>
                  <a:cxn ang="0">
                    <a:pos x="wd2" y="hd2"/>
                  </a:cxn>
                  <a:cxn ang="5400000">
                    <a:pos x="wd2" y="hd2"/>
                  </a:cxn>
                  <a:cxn ang="10800000">
                    <a:pos x="wd2" y="hd2"/>
                  </a:cxn>
                  <a:cxn ang="16200000">
                    <a:pos x="wd2" y="hd2"/>
                  </a:cxn>
                </a:cxnLst>
                <a:rect l="0" t="0" r="r" b="b"/>
                <a:pathLst>
                  <a:path w="21600" h="21600" extrusionOk="0">
                    <a:moveTo>
                      <a:pt x="270" y="21600"/>
                    </a:moveTo>
                    <a:lnTo>
                      <a:pt x="270" y="21600"/>
                    </a:lnTo>
                    <a:lnTo>
                      <a:pt x="1236" y="21554"/>
                    </a:lnTo>
                    <a:lnTo>
                      <a:pt x="2125" y="21493"/>
                    </a:lnTo>
                    <a:lnTo>
                      <a:pt x="2550" y="21447"/>
                    </a:lnTo>
                    <a:lnTo>
                      <a:pt x="2937" y="21386"/>
                    </a:lnTo>
                    <a:lnTo>
                      <a:pt x="3323" y="21325"/>
                    </a:lnTo>
                    <a:lnTo>
                      <a:pt x="3671" y="21248"/>
                    </a:lnTo>
                    <a:lnTo>
                      <a:pt x="3671" y="21248"/>
                    </a:lnTo>
                    <a:lnTo>
                      <a:pt x="4019" y="21172"/>
                    </a:lnTo>
                    <a:lnTo>
                      <a:pt x="4328" y="21096"/>
                    </a:lnTo>
                    <a:lnTo>
                      <a:pt x="4598" y="21019"/>
                    </a:lnTo>
                    <a:lnTo>
                      <a:pt x="4830" y="20943"/>
                    </a:lnTo>
                    <a:lnTo>
                      <a:pt x="4830" y="20943"/>
                    </a:lnTo>
                    <a:lnTo>
                      <a:pt x="4985" y="20851"/>
                    </a:lnTo>
                    <a:lnTo>
                      <a:pt x="5139" y="20759"/>
                    </a:lnTo>
                    <a:lnTo>
                      <a:pt x="5255" y="20668"/>
                    </a:lnTo>
                    <a:lnTo>
                      <a:pt x="5294" y="20561"/>
                    </a:lnTo>
                    <a:lnTo>
                      <a:pt x="14258" y="13391"/>
                    </a:lnTo>
                    <a:lnTo>
                      <a:pt x="14258" y="13391"/>
                    </a:lnTo>
                    <a:lnTo>
                      <a:pt x="14877" y="12887"/>
                    </a:lnTo>
                    <a:lnTo>
                      <a:pt x="14877" y="12887"/>
                    </a:lnTo>
                    <a:lnTo>
                      <a:pt x="15379" y="12397"/>
                    </a:lnTo>
                    <a:lnTo>
                      <a:pt x="15843" y="11893"/>
                    </a:lnTo>
                    <a:lnTo>
                      <a:pt x="16229" y="11389"/>
                    </a:lnTo>
                    <a:lnTo>
                      <a:pt x="16538" y="10854"/>
                    </a:lnTo>
                    <a:lnTo>
                      <a:pt x="16770" y="10318"/>
                    </a:lnTo>
                    <a:lnTo>
                      <a:pt x="16963" y="9768"/>
                    </a:lnTo>
                    <a:lnTo>
                      <a:pt x="17079" y="9203"/>
                    </a:lnTo>
                    <a:lnTo>
                      <a:pt x="17079" y="8622"/>
                    </a:lnTo>
                    <a:lnTo>
                      <a:pt x="17079" y="8622"/>
                    </a:lnTo>
                    <a:lnTo>
                      <a:pt x="17079" y="8163"/>
                    </a:lnTo>
                    <a:lnTo>
                      <a:pt x="17002" y="7735"/>
                    </a:lnTo>
                    <a:lnTo>
                      <a:pt x="16925" y="7307"/>
                    </a:lnTo>
                    <a:lnTo>
                      <a:pt x="16770" y="6879"/>
                    </a:lnTo>
                    <a:lnTo>
                      <a:pt x="16577" y="6466"/>
                    </a:lnTo>
                    <a:lnTo>
                      <a:pt x="16384" y="6069"/>
                    </a:lnTo>
                    <a:lnTo>
                      <a:pt x="16113" y="5671"/>
                    </a:lnTo>
                    <a:lnTo>
                      <a:pt x="15804" y="5289"/>
                    </a:lnTo>
                    <a:lnTo>
                      <a:pt x="15456" y="4907"/>
                    </a:lnTo>
                    <a:lnTo>
                      <a:pt x="15108" y="4540"/>
                    </a:lnTo>
                    <a:lnTo>
                      <a:pt x="14683" y="4173"/>
                    </a:lnTo>
                    <a:lnTo>
                      <a:pt x="14220" y="3822"/>
                    </a:lnTo>
                    <a:lnTo>
                      <a:pt x="13717" y="3470"/>
                    </a:lnTo>
                    <a:lnTo>
                      <a:pt x="13176" y="3134"/>
                    </a:lnTo>
                    <a:lnTo>
                      <a:pt x="12597" y="2813"/>
                    </a:lnTo>
                    <a:lnTo>
                      <a:pt x="11940" y="2492"/>
                    </a:lnTo>
                    <a:lnTo>
                      <a:pt x="11940" y="2492"/>
                    </a:lnTo>
                    <a:lnTo>
                      <a:pt x="11360" y="2217"/>
                    </a:lnTo>
                    <a:lnTo>
                      <a:pt x="10781" y="1941"/>
                    </a:lnTo>
                    <a:lnTo>
                      <a:pt x="10162" y="1697"/>
                    </a:lnTo>
                    <a:lnTo>
                      <a:pt x="9544" y="1468"/>
                    </a:lnTo>
                    <a:lnTo>
                      <a:pt x="8887" y="1254"/>
                    </a:lnTo>
                    <a:lnTo>
                      <a:pt x="8269" y="1070"/>
                    </a:lnTo>
                    <a:lnTo>
                      <a:pt x="7574" y="887"/>
                    </a:lnTo>
                    <a:lnTo>
                      <a:pt x="6917" y="718"/>
                    </a:lnTo>
                    <a:lnTo>
                      <a:pt x="6221" y="566"/>
                    </a:lnTo>
                    <a:lnTo>
                      <a:pt x="5487" y="443"/>
                    </a:lnTo>
                    <a:lnTo>
                      <a:pt x="4791" y="321"/>
                    </a:lnTo>
                    <a:lnTo>
                      <a:pt x="4057" y="229"/>
                    </a:lnTo>
                    <a:lnTo>
                      <a:pt x="3284" y="138"/>
                    </a:lnTo>
                    <a:lnTo>
                      <a:pt x="2512" y="76"/>
                    </a:lnTo>
                    <a:lnTo>
                      <a:pt x="1739" y="31"/>
                    </a:lnTo>
                    <a:lnTo>
                      <a:pt x="966" y="0"/>
                    </a:lnTo>
                    <a:lnTo>
                      <a:pt x="966" y="0"/>
                    </a:lnTo>
                    <a:lnTo>
                      <a:pt x="1971" y="31"/>
                    </a:lnTo>
                    <a:lnTo>
                      <a:pt x="2975" y="76"/>
                    </a:lnTo>
                    <a:lnTo>
                      <a:pt x="3980" y="138"/>
                    </a:lnTo>
                    <a:lnTo>
                      <a:pt x="4946" y="214"/>
                    </a:lnTo>
                    <a:lnTo>
                      <a:pt x="5873" y="306"/>
                    </a:lnTo>
                    <a:lnTo>
                      <a:pt x="6801" y="428"/>
                    </a:lnTo>
                    <a:lnTo>
                      <a:pt x="7728" y="550"/>
                    </a:lnTo>
                    <a:lnTo>
                      <a:pt x="8617" y="703"/>
                    </a:lnTo>
                    <a:lnTo>
                      <a:pt x="9506" y="871"/>
                    </a:lnTo>
                    <a:lnTo>
                      <a:pt x="10356" y="1055"/>
                    </a:lnTo>
                    <a:lnTo>
                      <a:pt x="11206" y="1254"/>
                    </a:lnTo>
                    <a:lnTo>
                      <a:pt x="12017" y="1468"/>
                    </a:lnTo>
                    <a:lnTo>
                      <a:pt x="12829" y="1697"/>
                    </a:lnTo>
                    <a:lnTo>
                      <a:pt x="13640" y="1957"/>
                    </a:lnTo>
                    <a:lnTo>
                      <a:pt x="14374" y="2217"/>
                    </a:lnTo>
                    <a:lnTo>
                      <a:pt x="15147" y="2507"/>
                    </a:lnTo>
                    <a:lnTo>
                      <a:pt x="15147" y="2507"/>
                    </a:lnTo>
                    <a:lnTo>
                      <a:pt x="15920" y="2828"/>
                    </a:lnTo>
                    <a:lnTo>
                      <a:pt x="16654" y="3164"/>
                    </a:lnTo>
                    <a:lnTo>
                      <a:pt x="17350" y="3501"/>
                    </a:lnTo>
                    <a:lnTo>
                      <a:pt x="17968" y="3852"/>
                    </a:lnTo>
                    <a:lnTo>
                      <a:pt x="18547" y="4204"/>
                    </a:lnTo>
                    <a:lnTo>
                      <a:pt x="19050" y="4571"/>
                    </a:lnTo>
                    <a:lnTo>
                      <a:pt x="19552" y="4938"/>
                    </a:lnTo>
                    <a:lnTo>
                      <a:pt x="19977" y="5320"/>
                    </a:lnTo>
                    <a:lnTo>
                      <a:pt x="20364" y="5702"/>
                    </a:lnTo>
                    <a:lnTo>
                      <a:pt x="20673" y="6099"/>
                    </a:lnTo>
                    <a:lnTo>
                      <a:pt x="20943" y="6512"/>
                    </a:lnTo>
                    <a:lnTo>
                      <a:pt x="21175" y="6925"/>
                    </a:lnTo>
                    <a:lnTo>
                      <a:pt x="21368" y="7338"/>
                    </a:lnTo>
                    <a:lnTo>
                      <a:pt x="21484" y="7766"/>
                    </a:lnTo>
                    <a:lnTo>
                      <a:pt x="21561" y="8209"/>
                    </a:lnTo>
                    <a:lnTo>
                      <a:pt x="21600" y="8652"/>
                    </a:lnTo>
                    <a:lnTo>
                      <a:pt x="21600" y="8652"/>
                    </a:lnTo>
                    <a:lnTo>
                      <a:pt x="21523" y="9233"/>
                    </a:lnTo>
                    <a:lnTo>
                      <a:pt x="21407" y="9799"/>
                    </a:lnTo>
                    <a:lnTo>
                      <a:pt x="21214" y="10364"/>
                    </a:lnTo>
                    <a:lnTo>
                      <a:pt x="20904" y="10899"/>
                    </a:lnTo>
                    <a:lnTo>
                      <a:pt x="20518" y="11419"/>
                    </a:lnTo>
                    <a:lnTo>
                      <a:pt x="20286" y="11679"/>
                    </a:lnTo>
                    <a:lnTo>
                      <a:pt x="20054" y="11939"/>
                    </a:lnTo>
                    <a:lnTo>
                      <a:pt x="19784" y="12183"/>
                    </a:lnTo>
                    <a:lnTo>
                      <a:pt x="19475" y="12428"/>
                    </a:lnTo>
                    <a:lnTo>
                      <a:pt x="19166" y="12673"/>
                    </a:lnTo>
                    <a:lnTo>
                      <a:pt x="18818" y="12917"/>
                    </a:lnTo>
                    <a:lnTo>
                      <a:pt x="18818" y="12917"/>
                    </a:lnTo>
                    <a:lnTo>
                      <a:pt x="18431" y="13177"/>
                    </a:lnTo>
                    <a:lnTo>
                      <a:pt x="18006" y="13422"/>
                    </a:lnTo>
                    <a:lnTo>
                      <a:pt x="6762" y="20561"/>
                    </a:lnTo>
                    <a:lnTo>
                      <a:pt x="6762" y="20561"/>
                    </a:lnTo>
                    <a:lnTo>
                      <a:pt x="6685" y="20668"/>
                    </a:lnTo>
                    <a:lnTo>
                      <a:pt x="6530" y="20759"/>
                    </a:lnTo>
                    <a:lnTo>
                      <a:pt x="6376" y="20851"/>
                    </a:lnTo>
                    <a:lnTo>
                      <a:pt x="6144" y="20943"/>
                    </a:lnTo>
                    <a:lnTo>
                      <a:pt x="6144" y="20943"/>
                    </a:lnTo>
                    <a:lnTo>
                      <a:pt x="5873" y="21034"/>
                    </a:lnTo>
                    <a:lnTo>
                      <a:pt x="5526" y="21111"/>
                    </a:lnTo>
                    <a:lnTo>
                      <a:pt x="5139" y="21187"/>
                    </a:lnTo>
                    <a:lnTo>
                      <a:pt x="4714" y="21264"/>
                    </a:lnTo>
                    <a:lnTo>
                      <a:pt x="4714" y="21264"/>
                    </a:lnTo>
                    <a:lnTo>
                      <a:pt x="4212" y="21340"/>
                    </a:lnTo>
                    <a:lnTo>
                      <a:pt x="3748" y="21401"/>
                    </a:lnTo>
                    <a:lnTo>
                      <a:pt x="3207" y="21447"/>
                    </a:lnTo>
                    <a:lnTo>
                      <a:pt x="2666" y="21493"/>
                    </a:lnTo>
                    <a:lnTo>
                      <a:pt x="2125" y="21539"/>
                    </a:lnTo>
                    <a:lnTo>
                      <a:pt x="1507" y="21569"/>
                    </a:lnTo>
                    <a:lnTo>
                      <a:pt x="927" y="21585"/>
                    </a:lnTo>
                    <a:lnTo>
                      <a:pt x="270" y="21600"/>
                    </a:lnTo>
                    <a:lnTo>
                      <a:pt x="270" y="21600"/>
                    </a:lnTo>
                    <a:close/>
                    <a:moveTo>
                      <a:pt x="0" y="21600"/>
                    </a:moveTo>
                    <a:lnTo>
                      <a:pt x="0" y="0"/>
                    </a:lnTo>
                    <a:lnTo>
                      <a:pt x="0" y="0"/>
                    </a:lnTo>
                    <a:lnTo>
                      <a:pt x="464" y="15"/>
                    </a:lnTo>
                    <a:lnTo>
                      <a:pt x="889" y="61"/>
                    </a:lnTo>
                    <a:lnTo>
                      <a:pt x="1314" y="122"/>
                    </a:lnTo>
                    <a:lnTo>
                      <a:pt x="1739" y="199"/>
                    </a:lnTo>
                    <a:lnTo>
                      <a:pt x="2164" y="290"/>
                    </a:lnTo>
                    <a:lnTo>
                      <a:pt x="2550" y="397"/>
                    </a:lnTo>
                    <a:lnTo>
                      <a:pt x="2937" y="520"/>
                    </a:lnTo>
                    <a:lnTo>
                      <a:pt x="3323" y="673"/>
                    </a:lnTo>
                    <a:lnTo>
                      <a:pt x="3709" y="841"/>
                    </a:lnTo>
                    <a:lnTo>
                      <a:pt x="4057" y="1024"/>
                    </a:lnTo>
                    <a:lnTo>
                      <a:pt x="4444" y="1223"/>
                    </a:lnTo>
                    <a:lnTo>
                      <a:pt x="4791" y="1437"/>
                    </a:lnTo>
                    <a:lnTo>
                      <a:pt x="5139" y="1682"/>
                    </a:lnTo>
                    <a:lnTo>
                      <a:pt x="5487" y="1926"/>
                    </a:lnTo>
                    <a:lnTo>
                      <a:pt x="5796" y="2201"/>
                    </a:lnTo>
                    <a:lnTo>
                      <a:pt x="6105" y="2492"/>
                    </a:lnTo>
                    <a:lnTo>
                      <a:pt x="6105" y="2492"/>
                    </a:lnTo>
                    <a:lnTo>
                      <a:pt x="6453" y="2813"/>
                    </a:lnTo>
                    <a:lnTo>
                      <a:pt x="6762" y="3149"/>
                    </a:lnTo>
                    <a:lnTo>
                      <a:pt x="7033" y="3485"/>
                    </a:lnTo>
                    <a:lnTo>
                      <a:pt x="7303" y="3837"/>
                    </a:lnTo>
                    <a:lnTo>
                      <a:pt x="7535" y="4189"/>
                    </a:lnTo>
                    <a:lnTo>
                      <a:pt x="7767" y="4555"/>
                    </a:lnTo>
                    <a:lnTo>
                      <a:pt x="7960" y="4922"/>
                    </a:lnTo>
                    <a:lnTo>
                      <a:pt x="8153" y="5304"/>
                    </a:lnTo>
                    <a:lnTo>
                      <a:pt x="8308" y="5687"/>
                    </a:lnTo>
                    <a:lnTo>
                      <a:pt x="8424" y="6084"/>
                    </a:lnTo>
                    <a:lnTo>
                      <a:pt x="8655" y="6910"/>
                    </a:lnTo>
                    <a:lnTo>
                      <a:pt x="8771" y="7766"/>
                    </a:lnTo>
                    <a:lnTo>
                      <a:pt x="8810" y="8637"/>
                    </a:lnTo>
                    <a:lnTo>
                      <a:pt x="8810" y="8637"/>
                    </a:lnTo>
                    <a:lnTo>
                      <a:pt x="8810" y="9218"/>
                    </a:lnTo>
                    <a:lnTo>
                      <a:pt x="8733" y="9783"/>
                    </a:lnTo>
                    <a:lnTo>
                      <a:pt x="8655" y="10349"/>
                    </a:lnTo>
                    <a:lnTo>
                      <a:pt x="8540" y="10884"/>
                    </a:lnTo>
                    <a:lnTo>
                      <a:pt x="8385" y="11404"/>
                    </a:lnTo>
                    <a:lnTo>
                      <a:pt x="8153" y="11924"/>
                    </a:lnTo>
                    <a:lnTo>
                      <a:pt x="7921" y="12413"/>
                    </a:lnTo>
                    <a:lnTo>
                      <a:pt x="7651" y="12902"/>
                    </a:lnTo>
                    <a:lnTo>
                      <a:pt x="7651" y="12902"/>
                    </a:lnTo>
                    <a:lnTo>
                      <a:pt x="7342" y="13422"/>
                    </a:lnTo>
                    <a:lnTo>
                      <a:pt x="2628" y="20561"/>
                    </a:lnTo>
                    <a:lnTo>
                      <a:pt x="2628" y="20561"/>
                    </a:lnTo>
                    <a:lnTo>
                      <a:pt x="2512" y="20759"/>
                    </a:lnTo>
                    <a:lnTo>
                      <a:pt x="2357" y="20943"/>
                    </a:lnTo>
                    <a:lnTo>
                      <a:pt x="2357" y="20943"/>
                    </a:lnTo>
                    <a:lnTo>
                      <a:pt x="2087" y="21111"/>
                    </a:lnTo>
                    <a:lnTo>
                      <a:pt x="1739" y="21264"/>
                    </a:lnTo>
                    <a:lnTo>
                      <a:pt x="1739" y="21264"/>
                    </a:lnTo>
                    <a:lnTo>
                      <a:pt x="1352" y="21386"/>
                    </a:lnTo>
                    <a:lnTo>
                      <a:pt x="927" y="21493"/>
                    </a:lnTo>
                    <a:lnTo>
                      <a:pt x="502" y="21554"/>
                    </a:lnTo>
                    <a:lnTo>
                      <a:pt x="0" y="21600"/>
                    </a:lnTo>
                    <a:lnTo>
                      <a:pt x="0" y="21600"/>
                    </a:lnTo>
                    <a:close/>
                  </a:path>
                </a:pathLst>
              </a:custGeom>
              <a:blipFill dpi="0" rotWithShape="1">
                <a:blip r:embed="rId4" cstate="print">
                  <a:extLst>
                    <a:ext uri="{28A0092B-C50C-407E-A947-70E740481C1C}">
                      <a14:useLocalDpi xmlns:a14="http://schemas.microsoft.com/office/drawing/2010/main" val="0"/>
                    </a:ext>
                  </a:extLst>
                </a:blip>
                <a:srcRect/>
                <a:stretch>
                  <a:fillRect/>
                </a:stretch>
              </a:blipFill>
              <a:ln w="9525">
                <a:solidFill>
                  <a:schemeClr val="bg1"/>
                </a:solidFill>
                <a:round/>
                <a:headEnd/>
                <a:tailEnd/>
              </a:ln>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pitchFamily="34" charset="0"/>
                  <a:ea typeface="宋体" charset="-122"/>
                  <a:cs typeface="+mn-cs"/>
                </a:endParaRPr>
              </a:p>
            </p:txBody>
          </p:sp>
          <p:sp>
            <p:nvSpPr>
              <p:cNvPr id="32" name="Shape 16406">
                <a:extLst>
                  <a:ext uri="{FF2B5EF4-FFF2-40B4-BE49-F238E27FC236}">
                    <a16:creationId xmlns="" xmlns:a16="http://schemas.microsoft.com/office/drawing/2014/main" id="{E68B85C1-8C90-425C-B5A3-0B99C4501D4F}"/>
                  </a:ext>
                </a:extLst>
              </p:cNvPr>
              <p:cNvSpPr/>
              <p:nvPr/>
            </p:nvSpPr>
            <p:spPr>
              <a:xfrm>
                <a:off x="479342" y="0"/>
                <a:ext cx="1904974" cy="5847144"/>
              </a:xfrm>
              <a:custGeom>
                <a:avLst/>
                <a:gdLst/>
                <a:ahLst/>
                <a:cxnLst>
                  <a:cxn ang="0">
                    <a:pos x="wd2" y="hd2"/>
                  </a:cxn>
                  <a:cxn ang="5400000">
                    <a:pos x="wd2" y="hd2"/>
                  </a:cxn>
                  <a:cxn ang="10800000">
                    <a:pos x="wd2" y="hd2"/>
                  </a:cxn>
                  <a:cxn ang="16200000">
                    <a:pos x="wd2" y="hd2"/>
                  </a:cxn>
                </a:cxnLst>
                <a:rect l="0" t="0" r="r" b="b"/>
                <a:pathLst>
                  <a:path w="21600" h="21600" extrusionOk="0">
                    <a:moveTo>
                      <a:pt x="19913" y="21585"/>
                    </a:moveTo>
                    <a:lnTo>
                      <a:pt x="19913" y="21585"/>
                    </a:lnTo>
                    <a:lnTo>
                      <a:pt x="18976" y="21539"/>
                    </a:lnTo>
                    <a:lnTo>
                      <a:pt x="18039" y="21478"/>
                    </a:lnTo>
                    <a:lnTo>
                      <a:pt x="17196" y="21386"/>
                    </a:lnTo>
                    <a:lnTo>
                      <a:pt x="16446" y="21279"/>
                    </a:lnTo>
                    <a:lnTo>
                      <a:pt x="16446" y="21279"/>
                    </a:lnTo>
                    <a:lnTo>
                      <a:pt x="15884" y="21173"/>
                    </a:lnTo>
                    <a:lnTo>
                      <a:pt x="15415" y="21066"/>
                    </a:lnTo>
                    <a:lnTo>
                      <a:pt x="15040" y="20944"/>
                    </a:lnTo>
                    <a:lnTo>
                      <a:pt x="14759" y="20821"/>
                    </a:lnTo>
                    <a:lnTo>
                      <a:pt x="3514" y="13494"/>
                    </a:lnTo>
                    <a:lnTo>
                      <a:pt x="3514" y="13494"/>
                    </a:lnTo>
                    <a:lnTo>
                      <a:pt x="3092" y="13250"/>
                    </a:lnTo>
                    <a:lnTo>
                      <a:pt x="2718" y="13006"/>
                    </a:lnTo>
                    <a:lnTo>
                      <a:pt x="2718" y="13006"/>
                    </a:lnTo>
                    <a:lnTo>
                      <a:pt x="2671" y="12960"/>
                    </a:lnTo>
                    <a:lnTo>
                      <a:pt x="2671" y="12960"/>
                    </a:lnTo>
                    <a:lnTo>
                      <a:pt x="2296" y="12670"/>
                    </a:lnTo>
                    <a:lnTo>
                      <a:pt x="1921" y="12380"/>
                    </a:lnTo>
                    <a:lnTo>
                      <a:pt x="1593" y="12075"/>
                    </a:lnTo>
                    <a:lnTo>
                      <a:pt x="1312" y="11769"/>
                    </a:lnTo>
                    <a:lnTo>
                      <a:pt x="1078" y="11464"/>
                    </a:lnTo>
                    <a:lnTo>
                      <a:pt x="843" y="11159"/>
                    </a:lnTo>
                    <a:lnTo>
                      <a:pt x="656" y="10838"/>
                    </a:lnTo>
                    <a:lnTo>
                      <a:pt x="469" y="10518"/>
                    </a:lnTo>
                    <a:lnTo>
                      <a:pt x="469" y="10518"/>
                    </a:lnTo>
                    <a:lnTo>
                      <a:pt x="281" y="10075"/>
                    </a:lnTo>
                    <a:lnTo>
                      <a:pt x="94" y="9632"/>
                    </a:lnTo>
                    <a:lnTo>
                      <a:pt x="47" y="9174"/>
                    </a:lnTo>
                    <a:lnTo>
                      <a:pt x="0" y="8701"/>
                    </a:lnTo>
                    <a:lnTo>
                      <a:pt x="0" y="8701"/>
                    </a:lnTo>
                    <a:lnTo>
                      <a:pt x="0" y="8258"/>
                    </a:lnTo>
                    <a:lnTo>
                      <a:pt x="94" y="7816"/>
                    </a:lnTo>
                    <a:lnTo>
                      <a:pt x="234" y="7388"/>
                    </a:lnTo>
                    <a:lnTo>
                      <a:pt x="375" y="6976"/>
                    </a:lnTo>
                    <a:lnTo>
                      <a:pt x="609" y="6564"/>
                    </a:lnTo>
                    <a:lnTo>
                      <a:pt x="843" y="6152"/>
                    </a:lnTo>
                    <a:lnTo>
                      <a:pt x="1171" y="5770"/>
                    </a:lnTo>
                    <a:lnTo>
                      <a:pt x="1546" y="5373"/>
                    </a:lnTo>
                    <a:lnTo>
                      <a:pt x="1968" y="4992"/>
                    </a:lnTo>
                    <a:lnTo>
                      <a:pt x="2390" y="4625"/>
                    </a:lnTo>
                    <a:lnTo>
                      <a:pt x="2905" y="4259"/>
                    </a:lnTo>
                    <a:lnTo>
                      <a:pt x="3467" y="3908"/>
                    </a:lnTo>
                    <a:lnTo>
                      <a:pt x="4076" y="3557"/>
                    </a:lnTo>
                    <a:lnTo>
                      <a:pt x="4732" y="3221"/>
                    </a:lnTo>
                    <a:lnTo>
                      <a:pt x="5435" y="2900"/>
                    </a:lnTo>
                    <a:lnTo>
                      <a:pt x="6185" y="2565"/>
                    </a:lnTo>
                    <a:lnTo>
                      <a:pt x="6185" y="2565"/>
                    </a:lnTo>
                    <a:lnTo>
                      <a:pt x="6888" y="2274"/>
                    </a:lnTo>
                    <a:lnTo>
                      <a:pt x="7684" y="2015"/>
                    </a:lnTo>
                    <a:lnTo>
                      <a:pt x="8434" y="1755"/>
                    </a:lnTo>
                    <a:lnTo>
                      <a:pt x="9230" y="1511"/>
                    </a:lnTo>
                    <a:lnTo>
                      <a:pt x="10027" y="1298"/>
                    </a:lnTo>
                    <a:lnTo>
                      <a:pt x="10870" y="1084"/>
                    </a:lnTo>
                    <a:lnTo>
                      <a:pt x="11714" y="901"/>
                    </a:lnTo>
                    <a:lnTo>
                      <a:pt x="12557" y="733"/>
                    </a:lnTo>
                    <a:lnTo>
                      <a:pt x="13447" y="580"/>
                    </a:lnTo>
                    <a:lnTo>
                      <a:pt x="14338" y="458"/>
                    </a:lnTo>
                    <a:lnTo>
                      <a:pt x="15228" y="336"/>
                    </a:lnTo>
                    <a:lnTo>
                      <a:pt x="16165" y="244"/>
                    </a:lnTo>
                    <a:lnTo>
                      <a:pt x="17102" y="153"/>
                    </a:lnTo>
                    <a:lnTo>
                      <a:pt x="18086" y="92"/>
                    </a:lnTo>
                    <a:lnTo>
                      <a:pt x="19070" y="46"/>
                    </a:lnTo>
                    <a:lnTo>
                      <a:pt x="20054" y="15"/>
                    </a:lnTo>
                    <a:lnTo>
                      <a:pt x="20054" y="15"/>
                    </a:lnTo>
                    <a:lnTo>
                      <a:pt x="21178" y="0"/>
                    </a:lnTo>
                    <a:lnTo>
                      <a:pt x="21178" y="0"/>
                    </a:lnTo>
                    <a:lnTo>
                      <a:pt x="21600" y="0"/>
                    </a:lnTo>
                    <a:lnTo>
                      <a:pt x="21600" y="31"/>
                    </a:lnTo>
                    <a:lnTo>
                      <a:pt x="21600" y="31"/>
                    </a:lnTo>
                    <a:lnTo>
                      <a:pt x="21131" y="15"/>
                    </a:lnTo>
                    <a:lnTo>
                      <a:pt x="21131" y="15"/>
                    </a:lnTo>
                    <a:lnTo>
                      <a:pt x="20569" y="31"/>
                    </a:lnTo>
                    <a:lnTo>
                      <a:pt x="20007" y="61"/>
                    </a:lnTo>
                    <a:lnTo>
                      <a:pt x="19445" y="107"/>
                    </a:lnTo>
                    <a:lnTo>
                      <a:pt x="18929" y="183"/>
                    </a:lnTo>
                    <a:lnTo>
                      <a:pt x="18367" y="275"/>
                    </a:lnTo>
                    <a:lnTo>
                      <a:pt x="17852" y="382"/>
                    </a:lnTo>
                    <a:lnTo>
                      <a:pt x="17336" y="504"/>
                    </a:lnTo>
                    <a:lnTo>
                      <a:pt x="16868" y="656"/>
                    </a:lnTo>
                    <a:lnTo>
                      <a:pt x="16352" y="824"/>
                    </a:lnTo>
                    <a:lnTo>
                      <a:pt x="15884" y="1007"/>
                    </a:lnTo>
                    <a:lnTo>
                      <a:pt x="15415" y="1221"/>
                    </a:lnTo>
                    <a:lnTo>
                      <a:pt x="14947" y="1450"/>
                    </a:lnTo>
                    <a:lnTo>
                      <a:pt x="14525" y="1694"/>
                    </a:lnTo>
                    <a:lnTo>
                      <a:pt x="14056" y="1954"/>
                    </a:lnTo>
                    <a:lnTo>
                      <a:pt x="13635" y="2244"/>
                    </a:lnTo>
                    <a:lnTo>
                      <a:pt x="13213" y="2549"/>
                    </a:lnTo>
                    <a:lnTo>
                      <a:pt x="13213" y="2549"/>
                    </a:lnTo>
                    <a:lnTo>
                      <a:pt x="12838" y="2870"/>
                    </a:lnTo>
                    <a:lnTo>
                      <a:pt x="12463" y="3206"/>
                    </a:lnTo>
                    <a:lnTo>
                      <a:pt x="12135" y="3541"/>
                    </a:lnTo>
                    <a:lnTo>
                      <a:pt x="11807" y="3893"/>
                    </a:lnTo>
                    <a:lnTo>
                      <a:pt x="11526" y="4244"/>
                    </a:lnTo>
                    <a:lnTo>
                      <a:pt x="11245" y="4610"/>
                    </a:lnTo>
                    <a:lnTo>
                      <a:pt x="11011" y="4992"/>
                    </a:lnTo>
                    <a:lnTo>
                      <a:pt x="10777" y="5358"/>
                    </a:lnTo>
                    <a:lnTo>
                      <a:pt x="10589" y="5755"/>
                    </a:lnTo>
                    <a:lnTo>
                      <a:pt x="10449" y="6152"/>
                    </a:lnTo>
                    <a:lnTo>
                      <a:pt x="10167" y="6961"/>
                    </a:lnTo>
                    <a:lnTo>
                      <a:pt x="10027" y="7816"/>
                    </a:lnTo>
                    <a:lnTo>
                      <a:pt x="9980" y="8686"/>
                    </a:lnTo>
                    <a:lnTo>
                      <a:pt x="9980" y="8686"/>
                    </a:lnTo>
                    <a:lnTo>
                      <a:pt x="9980" y="9281"/>
                    </a:lnTo>
                    <a:lnTo>
                      <a:pt x="10074" y="9846"/>
                    </a:lnTo>
                    <a:lnTo>
                      <a:pt x="10167" y="10395"/>
                    </a:lnTo>
                    <a:lnTo>
                      <a:pt x="10355" y="10945"/>
                    </a:lnTo>
                    <a:lnTo>
                      <a:pt x="10542" y="11464"/>
                    </a:lnTo>
                    <a:lnTo>
                      <a:pt x="10777" y="11968"/>
                    </a:lnTo>
                    <a:lnTo>
                      <a:pt x="11058" y="12472"/>
                    </a:lnTo>
                    <a:lnTo>
                      <a:pt x="11386" y="12945"/>
                    </a:lnTo>
                    <a:lnTo>
                      <a:pt x="11386" y="12945"/>
                    </a:lnTo>
                    <a:lnTo>
                      <a:pt x="11386" y="12991"/>
                    </a:lnTo>
                    <a:lnTo>
                      <a:pt x="11386" y="12991"/>
                    </a:lnTo>
                    <a:lnTo>
                      <a:pt x="11854" y="13494"/>
                    </a:lnTo>
                    <a:lnTo>
                      <a:pt x="17758" y="20821"/>
                    </a:lnTo>
                    <a:lnTo>
                      <a:pt x="17758" y="20821"/>
                    </a:lnTo>
                    <a:lnTo>
                      <a:pt x="17898" y="20944"/>
                    </a:lnTo>
                    <a:lnTo>
                      <a:pt x="18133" y="21066"/>
                    </a:lnTo>
                    <a:lnTo>
                      <a:pt x="18367" y="21173"/>
                    </a:lnTo>
                    <a:lnTo>
                      <a:pt x="18695" y="21279"/>
                    </a:lnTo>
                    <a:lnTo>
                      <a:pt x="18695" y="21279"/>
                    </a:lnTo>
                    <a:lnTo>
                      <a:pt x="19117" y="21402"/>
                    </a:lnTo>
                    <a:lnTo>
                      <a:pt x="19585" y="21493"/>
                    </a:lnTo>
                    <a:lnTo>
                      <a:pt x="20101" y="21554"/>
                    </a:lnTo>
                    <a:lnTo>
                      <a:pt x="20663" y="21600"/>
                    </a:lnTo>
                    <a:lnTo>
                      <a:pt x="20663" y="21600"/>
                    </a:lnTo>
                    <a:lnTo>
                      <a:pt x="20522" y="21600"/>
                    </a:lnTo>
                    <a:lnTo>
                      <a:pt x="20522" y="21600"/>
                    </a:lnTo>
                    <a:lnTo>
                      <a:pt x="20194" y="21585"/>
                    </a:lnTo>
                    <a:lnTo>
                      <a:pt x="19913" y="21585"/>
                    </a:lnTo>
                    <a:lnTo>
                      <a:pt x="19913" y="21585"/>
                    </a:lnTo>
                    <a:close/>
                  </a:path>
                </a:pathLst>
              </a:custGeom>
              <a:blipFill dpi="0" rotWithShape="1">
                <a:blip r:embed="rId5" cstate="print">
                  <a:extLst>
                    <a:ext uri="{28A0092B-C50C-407E-A947-70E740481C1C}">
                      <a14:useLocalDpi xmlns:a14="http://schemas.microsoft.com/office/drawing/2010/main" val="0"/>
                    </a:ext>
                  </a:extLst>
                </a:blip>
                <a:srcRect/>
                <a:stretch>
                  <a:fillRect/>
                </a:stretch>
              </a:blipFill>
              <a:ln w="9525">
                <a:solidFill>
                  <a:schemeClr val="bg1"/>
                </a:solidFill>
                <a:round/>
                <a:headEnd/>
                <a:tailEnd/>
              </a:ln>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pitchFamily="34" charset="0"/>
                  <a:ea typeface="宋体" charset="-122"/>
                  <a:cs typeface="+mn-cs"/>
                </a:endParaRPr>
              </a:p>
            </p:txBody>
          </p:sp>
          <p:sp>
            <p:nvSpPr>
              <p:cNvPr id="33" name="Shape 16407">
                <a:extLst>
                  <a:ext uri="{FF2B5EF4-FFF2-40B4-BE49-F238E27FC236}">
                    <a16:creationId xmlns="" xmlns:a16="http://schemas.microsoft.com/office/drawing/2014/main" id="{26FF9C09-9EC8-4320-820A-249045312A38}"/>
                  </a:ext>
                </a:extLst>
              </p:cNvPr>
              <p:cNvSpPr/>
              <p:nvPr/>
            </p:nvSpPr>
            <p:spPr>
              <a:xfrm>
                <a:off x="-56142" y="4130"/>
                <a:ext cx="2384316" cy="5843012"/>
              </a:xfrm>
              <a:custGeom>
                <a:avLst/>
                <a:gdLst/>
                <a:ahLst/>
                <a:cxnLst>
                  <a:cxn ang="0">
                    <a:pos x="wd2" y="hd2"/>
                  </a:cxn>
                  <a:cxn ang="5400000">
                    <a:pos x="wd2" y="hd2"/>
                  </a:cxn>
                  <a:cxn ang="10800000">
                    <a:pos x="wd2" y="hd2"/>
                  </a:cxn>
                  <a:cxn ang="16200000">
                    <a:pos x="wd2" y="hd2"/>
                  </a:cxn>
                </a:cxnLst>
                <a:rect l="0" t="0" r="r" b="b"/>
                <a:pathLst>
                  <a:path w="21600" h="21600" extrusionOk="0">
                    <a:moveTo>
                      <a:pt x="21600" y="15"/>
                    </a:moveTo>
                    <a:lnTo>
                      <a:pt x="21600" y="21600"/>
                    </a:lnTo>
                    <a:lnTo>
                      <a:pt x="21600" y="21600"/>
                    </a:lnTo>
                    <a:lnTo>
                      <a:pt x="21338" y="21600"/>
                    </a:lnTo>
                    <a:lnTo>
                      <a:pt x="21338" y="21600"/>
                    </a:lnTo>
                    <a:lnTo>
                      <a:pt x="20851" y="21600"/>
                    </a:lnTo>
                    <a:lnTo>
                      <a:pt x="20851" y="21600"/>
                    </a:lnTo>
                    <a:lnTo>
                      <a:pt x="20402" y="21554"/>
                    </a:lnTo>
                    <a:lnTo>
                      <a:pt x="19990" y="21493"/>
                    </a:lnTo>
                    <a:lnTo>
                      <a:pt x="19616" y="21401"/>
                    </a:lnTo>
                    <a:lnTo>
                      <a:pt x="19279" y="21279"/>
                    </a:lnTo>
                    <a:lnTo>
                      <a:pt x="19279" y="21279"/>
                    </a:lnTo>
                    <a:lnTo>
                      <a:pt x="19017" y="21172"/>
                    </a:lnTo>
                    <a:lnTo>
                      <a:pt x="18830" y="21065"/>
                    </a:lnTo>
                    <a:lnTo>
                      <a:pt x="18643" y="20943"/>
                    </a:lnTo>
                    <a:lnTo>
                      <a:pt x="18530" y="20821"/>
                    </a:lnTo>
                    <a:lnTo>
                      <a:pt x="13814" y="13489"/>
                    </a:lnTo>
                    <a:lnTo>
                      <a:pt x="13814" y="13489"/>
                    </a:lnTo>
                    <a:lnTo>
                      <a:pt x="13439" y="12984"/>
                    </a:lnTo>
                    <a:lnTo>
                      <a:pt x="13439" y="12984"/>
                    </a:lnTo>
                    <a:lnTo>
                      <a:pt x="13439" y="12939"/>
                    </a:lnTo>
                    <a:lnTo>
                      <a:pt x="13439" y="12939"/>
                    </a:lnTo>
                    <a:lnTo>
                      <a:pt x="13177" y="12465"/>
                    </a:lnTo>
                    <a:lnTo>
                      <a:pt x="12953" y="11961"/>
                    </a:lnTo>
                    <a:lnTo>
                      <a:pt x="12765" y="11457"/>
                    </a:lnTo>
                    <a:lnTo>
                      <a:pt x="12616" y="10937"/>
                    </a:lnTo>
                    <a:lnTo>
                      <a:pt x="12466" y="10388"/>
                    </a:lnTo>
                    <a:lnTo>
                      <a:pt x="12391" y="9838"/>
                    </a:lnTo>
                    <a:lnTo>
                      <a:pt x="12316" y="9272"/>
                    </a:lnTo>
                    <a:lnTo>
                      <a:pt x="12316" y="8677"/>
                    </a:lnTo>
                    <a:lnTo>
                      <a:pt x="12316" y="8677"/>
                    </a:lnTo>
                    <a:lnTo>
                      <a:pt x="12354" y="7806"/>
                    </a:lnTo>
                    <a:lnTo>
                      <a:pt x="12466" y="6950"/>
                    </a:lnTo>
                    <a:lnTo>
                      <a:pt x="12690" y="6141"/>
                    </a:lnTo>
                    <a:lnTo>
                      <a:pt x="12803" y="5744"/>
                    </a:lnTo>
                    <a:lnTo>
                      <a:pt x="12953" y="5347"/>
                    </a:lnTo>
                    <a:lnTo>
                      <a:pt x="13140" y="4980"/>
                    </a:lnTo>
                    <a:lnTo>
                      <a:pt x="13327" y="4598"/>
                    </a:lnTo>
                    <a:lnTo>
                      <a:pt x="13551" y="4231"/>
                    </a:lnTo>
                    <a:lnTo>
                      <a:pt x="13776" y="3880"/>
                    </a:lnTo>
                    <a:lnTo>
                      <a:pt x="14038" y="3529"/>
                    </a:lnTo>
                    <a:lnTo>
                      <a:pt x="14300" y="3193"/>
                    </a:lnTo>
                    <a:lnTo>
                      <a:pt x="14600" y="2857"/>
                    </a:lnTo>
                    <a:lnTo>
                      <a:pt x="14899" y="2536"/>
                    </a:lnTo>
                    <a:lnTo>
                      <a:pt x="14899" y="2536"/>
                    </a:lnTo>
                    <a:lnTo>
                      <a:pt x="15236" y="2230"/>
                    </a:lnTo>
                    <a:lnTo>
                      <a:pt x="15573" y="1940"/>
                    </a:lnTo>
                    <a:lnTo>
                      <a:pt x="15947" y="1680"/>
                    </a:lnTo>
                    <a:lnTo>
                      <a:pt x="16284" y="1436"/>
                    </a:lnTo>
                    <a:lnTo>
                      <a:pt x="16659" y="1207"/>
                    </a:lnTo>
                    <a:lnTo>
                      <a:pt x="17033" y="993"/>
                    </a:lnTo>
                    <a:lnTo>
                      <a:pt x="17407" y="810"/>
                    </a:lnTo>
                    <a:lnTo>
                      <a:pt x="17819" y="642"/>
                    </a:lnTo>
                    <a:lnTo>
                      <a:pt x="18193" y="489"/>
                    </a:lnTo>
                    <a:lnTo>
                      <a:pt x="18605" y="367"/>
                    </a:lnTo>
                    <a:lnTo>
                      <a:pt x="19017" y="260"/>
                    </a:lnTo>
                    <a:lnTo>
                      <a:pt x="19466" y="168"/>
                    </a:lnTo>
                    <a:lnTo>
                      <a:pt x="19878" y="92"/>
                    </a:lnTo>
                    <a:lnTo>
                      <a:pt x="20327" y="46"/>
                    </a:lnTo>
                    <a:lnTo>
                      <a:pt x="20776" y="15"/>
                    </a:lnTo>
                    <a:lnTo>
                      <a:pt x="21226" y="0"/>
                    </a:lnTo>
                    <a:lnTo>
                      <a:pt x="21226" y="0"/>
                    </a:lnTo>
                    <a:lnTo>
                      <a:pt x="21600" y="15"/>
                    </a:lnTo>
                    <a:lnTo>
                      <a:pt x="21600" y="15"/>
                    </a:lnTo>
                    <a:close/>
                    <a:moveTo>
                      <a:pt x="20365" y="0"/>
                    </a:moveTo>
                    <a:lnTo>
                      <a:pt x="20365" y="0"/>
                    </a:lnTo>
                    <a:lnTo>
                      <a:pt x="19579" y="31"/>
                    </a:lnTo>
                    <a:lnTo>
                      <a:pt x="18792" y="76"/>
                    </a:lnTo>
                    <a:lnTo>
                      <a:pt x="18006" y="137"/>
                    </a:lnTo>
                    <a:lnTo>
                      <a:pt x="17258" y="229"/>
                    </a:lnTo>
                    <a:lnTo>
                      <a:pt x="16509" y="321"/>
                    </a:lnTo>
                    <a:lnTo>
                      <a:pt x="15798" y="443"/>
                    </a:lnTo>
                    <a:lnTo>
                      <a:pt x="15086" y="565"/>
                    </a:lnTo>
                    <a:lnTo>
                      <a:pt x="14375" y="718"/>
                    </a:lnTo>
                    <a:lnTo>
                      <a:pt x="13701" y="886"/>
                    </a:lnTo>
                    <a:lnTo>
                      <a:pt x="13027" y="1069"/>
                    </a:lnTo>
                    <a:lnTo>
                      <a:pt x="12354" y="1283"/>
                    </a:lnTo>
                    <a:lnTo>
                      <a:pt x="11717" y="1497"/>
                    </a:lnTo>
                    <a:lnTo>
                      <a:pt x="11081" y="1741"/>
                    </a:lnTo>
                    <a:lnTo>
                      <a:pt x="10482" y="2001"/>
                    </a:lnTo>
                    <a:lnTo>
                      <a:pt x="9845" y="2261"/>
                    </a:lnTo>
                    <a:lnTo>
                      <a:pt x="9284" y="2551"/>
                    </a:lnTo>
                    <a:lnTo>
                      <a:pt x="9284" y="2551"/>
                    </a:lnTo>
                    <a:lnTo>
                      <a:pt x="8685" y="2887"/>
                    </a:lnTo>
                    <a:lnTo>
                      <a:pt x="8123" y="3208"/>
                    </a:lnTo>
                    <a:lnTo>
                      <a:pt x="7599" y="3544"/>
                    </a:lnTo>
                    <a:lnTo>
                      <a:pt x="7113" y="3895"/>
                    </a:lnTo>
                    <a:lnTo>
                      <a:pt x="6663" y="4247"/>
                    </a:lnTo>
                    <a:lnTo>
                      <a:pt x="6252" y="4613"/>
                    </a:lnTo>
                    <a:lnTo>
                      <a:pt x="5915" y="4980"/>
                    </a:lnTo>
                    <a:lnTo>
                      <a:pt x="5578" y="5362"/>
                    </a:lnTo>
                    <a:lnTo>
                      <a:pt x="5278" y="5759"/>
                    </a:lnTo>
                    <a:lnTo>
                      <a:pt x="5016" y="6141"/>
                    </a:lnTo>
                    <a:lnTo>
                      <a:pt x="4829" y="6553"/>
                    </a:lnTo>
                    <a:lnTo>
                      <a:pt x="4642" y="6966"/>
                    </a:lnTo>
                    <a:lnTo>
                      <a:pt x="4530" y="7378"/>
                    </a:lnTo>
                    <a:lnTo>
                      <a:pt x="4417" y="7806"/>
                    </a:lnTo>
                    <a:lnTo>
                      <a:pt x="4342" y="8249"/>
                    </a:lnTo>
                    <a:lnTo>
                      <a:pt x="4342" y="8692"/>
                    </a:lnTo>
                    <a:lnTo>
                      <a:pt x="4342" y="8692"/>
                    </a:lnTo>
                    <a:lnTo>
                      <a:pt x="4380" y="9165"/>
                    </a:lnTo>
                    <a:lnTo>
                      <a:pt x="4417" y="9624"/>
                    </a:lnTo>
                    <a:lnTo>
                      <a:pt x="4567" y="10067"/>
                    </a:lnTo>
                    <a:lnTo>
                      <a:pt x="4717" y="10510"/>
                    </a:lnTo>
                    <a:lnTo>
                      <a:pt x="4717" y="10510"/>
                    </a:lnTo>
                    <a:lnTo>
                      <a:pt x="4867" y="10831"/>
                    </a:lnTo>
                    <a:lnTo>
                      <a:pt x="5016" y="11151"/>
                    </a:lnTo>
                    <a:lnTo>
                      <a:pt x="5203" y="11457"/>
                    </a:lnTo>
                    <a:lnTo>
                      <a:pt x="5391" y="11762"/>
                    </a:lnTo>
                    <a:lnTo>
                      <a:pt x="5615" y="12068"/>
                    </a:lnTo>
                    <a:lnTo>
                      <a:pt x="5877" y="12373"/>
                    </a:lnTo>
                    <a:lnTo>
                      <a:pt x="6177" y="12664"/>
                    </a:lnTo>
                    <a:lnTo>
                      <a:pt x="6476" y="12954"/>
                    </a:lnTo>
                    <a:lnTo>
                      <a:pt x="6476" y="12954"/>
                    </a:lnTo>
                    <a:lnTo>
                      <a:pt x="6514" y="13000"/>
                    </a:lnTo>
                    <a:lnTo>
                      <a:pt x="6514" y="13000"/>
                    </a:lnTo>
                    <a:lnTo>
                      <a:pt x="6813" y="13244"/>
                    </a:lnTo>
                    <a:lnTo>
                      <a:pt x="7150" y="13489"/>
                    </a:lnTo>
                    <a:lnTo>
                      <a:pt x="16134" y="20821"/>
                    </a:lnTo>
                    <a:lnTo>
                      <a:pt x="16134" y="20821"/>
                    </a:lnTo>
                    <a:lnTo>
                      <a:pt x="16359" y="20943"/>
                    </a:lnTo>
                    <a:lnTo>
                      <a:pt x="16659" y="21065"/>
                    </a:lnTo>
                    <a:lnTo>
                      <a:pt x="17033" y="21172"/>
                    </a:lnTo>
                    <a:lnTo>
                      <a:pt x="17482" y="21279"/>
                    </a:lnTo>
                    <a:lnTo>
                      <a:pt x="17482" y="21279"/>
                    </a:lnTo>
                    <a:lnTo>
                      <a:pt x="18081" y="21386"/>
                    </a:lnTo>
                    <a:lnTo>
                      <a:pt x="18755" y="21478"/>
                    </a:lnTo>
                    <a:lnTo>
                      <a:pt x="19504" y="21539"/>
                    </a:lnTo>
                    <a:lnTo>
                      <a:pt x="20252" y="21585"/>
                    </a:lnTo>
                    <a:lnTo>
                      <a:pt x="20252" y="21585"/>
                    </a:lnTo>
                    <a:lnTo>
                      <a:pt x="19204" y="21539"/>
                    </a:lnTo>
                    <a:lnTo>
                      <a:pt x="18231" y="21478"/>
                    </a:lnTo>
                    <a:lnTo>
                      <a:pt x="17332" y="21386"/>
                    </a:lnTo>
                    <a:lnTo>
                      <a:pt x="16509" y="21264"/>
                    </a:lnTo>
                    <a:lnTo>
                      <a:pt x="16509" y="21264"/>
                    </a:lnTo>
                    <a:lnTo>
                      <a:pt x="15947" y="21157"/>
                    </a:lnTo>
                    <a:lnTo>
                      <a:pt x="15498" y="21050"/>
                    </a:lnTo>
                    <a:lnTo>
                      <a:pt x="15086" y="20943"/>
                    </a:lnTo>
                    <a:lnTo>
                      <a:pt x="14824" y="20821"/>
                    </a:lnTo>
                    <a:lnTo>
                      <a:pt x="3519" y="13458"/>
                    </a:lnTo>
                    <a:lnTo>
                      <a:pt x="3519" y="13458"/>
                    </a:lnTo>
                    <a:lnTo>
                      <a:pt x="2733" y="12969"/>
                    </a:lnTo>
                    <a:lnTo>
                      <a:pt x="2733" y="12969"/>
                    </a:lnTo>
                    <a:lnTo>
                      <a:pt x="2695" y="12923"/>
                    </a:lnTo>
                    <a:lnTo>
                      <a:pt x="2695" y="12923"/>
                    </a:lnTo>
                    <a:lnTo>
                      <a:pt x="2358" y="12679"/>
                    </a:lnTo>
                    <a:lnTo>
                      <a:pt x="2059" y="12450"/>
                    </a:lnTo>
                    <a:lnTo>
                      <a:pt x="1797" y="12190"/>
                    </a:lnTo>
                    <a:lnTo>
                      <a:pt x="1535" y="11946"/>
                    </a:lnTo>
                    <a:lnTo>
                      <a:pt x="1273" y="11686"/>
                    </a:lnTo>
                    <a:lnTo>
                      <a:pt x="1048" y="11426"/>
                    </a:lnTo>
                    <a:lnTo>
                      <a:pt x="861" y="11167"/>
                    </a:lnTo>
                    <a:lnTo>
                      <a:pt x="674" y="10907"/>
                    </a:lnTo>
                    <a:lnTo>
                      <a:pt x="524" y="10632"/>
                    </a:lnTo>
                    <a:lnTo>
                      <a:pt x="374" y="10372"/>
                    </a:lnTo>
                    <a:lnTo>
                      <a:pt x="150" y="9807"/>
                    </a:lnTo>
                    <a:lnTo>
                      <a:pt x="37" y="9242"/>
                    </a:lnTo>
                    <a:lnTo>
                      <a:pt x="0" y="8661"/>
                    </a:lnTo>
                    <a:lnTo>
                      <a:pt x="0" y="8661"/>
                    </a:lnTo>
                    <a:lnTo>
                      <a:pt x="0" y="8234"/>
                    </a:lnTo>
                    <a:lnTo>
                      <a:pt x="75" y="7806"/>
                    </a:lnTo>
                    <a:lnTo>
                      <a:pt x="187" y="7393"/>
                    </a:lnTo>
                    <a:lnTo>
                      <a:pt x="374" y="6996"/>
                    </a:lnTo>
                    <a:lnTo>
                      <a:pt x="374" y="6996"/>
                    </a:lnTo>
                    <a:lnTo>
                      <a:pt x="524" y="6676"/>
                    </a:lnTo>
                    <a:lnTo>
                      <a:pt x="711" y="6370"/>
                    </a:lnTo>
                    <a:lnTo>
                      <a:pt x="936" y="6064"/>
                    </a:lnTo>
                    <a:lnTo>
                      <a:pt x="1160" y="5759"/>
                    </a:lnTo>
                    <a:lnTo>
                      <a:pt x="1423" y="5469"/>
                    </a:lnTo>
                    <a:lnTo>
                      <a:pt x="1722" y="5179"/>
                    </a:lnTo>
                    <a:lnTo>
                      <a:pt x="2059" y="4888"/>
                    </a:lnTo>
                    <a:lnTo>
                      <a:pt x="2396" y="4613"/>
                    </a:lnTo>
                    <a:lnTo>
                      <a:pt x="2770" y="4323"/>
                    </a:lnTo>
                    <a:lnTo>
                      <a:pt x="3182" y="4063"/>
                    </a:lnTo>
                    <a:lnTo>
                      <a:pt x="3631" y="3788"/>
                    </a:lnTo>
                    <a:lnTo>
                      <a:pt x="4080" y="3529"/>
                    </a:lnTo>
                    <a:lnTo>
                      <a:pt x="4567" y="3269"/>
                    </a:lnTo>
                    <a:lnTo>
                      <a:pt x="5091" y="3009"/>
                    </a:lnTo>
                    <a:lnTo>
                      <a:pt x="5653" y="2765"/>
                    </a:lnTo>
                    <a:lnTo>
                      <a:pt x="6214" y="2521"/>
                    </a:lnTo>
                    <a:lnTo>
                      <a:pt x="6214" y="2521"/>
                    </a:lnTo>
                    <a:lnTo>
                      <a:pt x="6963" y="2230"/>
                    </a:lnTo>
                    <a:lnTo>
                      <a:pt x="7712" y="1955"/>
                    </a:lnTo>
                    <a:lnTo>
                      <a:pt x="8535" y="1696"/>
                    </a:lnTo>
                    <a:lnTo>
                      <a:pt x="9321" y="1466"/>
                    </a:lnTo>
                    <a:lnTo>
                      <a:pt x="10145" y="1237"/>
                    </a:lnTo>
                    <a:lnTo>
                      <a:pt x="10968" y="1039"/>
                    </a:lnTo>
                    <a:lnTo>
                      <a:pt x="11829" y="855"/>
                    </a:lnTo>
                    <a:lnTo>
                      <a:pt x="12728" y="687"/>
                    </a:lnTo>
                    <a:lnTo>
                      <a:pt x="13626" y="535"/>
                    </a:lnTo>
                    <a:lnTo>
                      <a:pt x="14525" y="412"/>
                    </a:lnTo>
                    <a:lnTo>
                      <a:pt x="15461" y="290"/>
                    </a:lnTo>
                    <a:lnTo>
                      <a:pt x="16397" y="199"/>
                    </a:lnTo>
                    <a:lnTo>
                      <a:pt x="17370" y="122"/>
                    </a:lnTo>
                    <a:lnTo>
                      <a:pt x="18343" y="61"/>
                    </a:lnTo>
                    <a:lnTo>
                      <a:pt x="19354" y="31"/>
                    </a:lnTo>
                    <a:lnTo>
                      <a:pt x="20365" y="0"/>
                    </a:lnTo>
                    <a:lnTo>
                      <a:pt x="20365" y="0"/>
                    </a:lnTo>
                    <a:close/>
                  </a:path>
                </a:pathLst>
              </a:custGeom>
              <a:blipFill dpi="0" rotWithShape="1">
                <a:blip r:embed="rId6" cstate="print">
                  <a:extLst>
                    <a:ext uri="{28A0092B-C50C-407E-A947-70E740481C1C}">
                      <a14:useLocalDpi xmlns:a14="http://schemas.microsoft.com/office/drawing/2010/main" val="0"/>
                    </a:ext>
                  </a:extLst>
                </a:blip>
                <a:srcRect/>
                <a:stretch>
                  <a:fillRect/>
                </a:stretch>
              </a:blipFill>
              <a:ln w="12700" cap="flat">
                <a:noFill/>
                <a:miter lim="400000"/>
              </a:ln>
              <a:effectLst/>
            </p:spPr>
            <p:txBody>
              <a:bodyPr wrap="square" lIns="0" tIns="0" rIns="0" bIns="0" numCol="1" anchor="t">
                <a:no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sz="2000" b="0" i="0" u="none" strike="noStrike" kern="1200" cap="none" spc="0" normalizeH="0" baseline="0" noProof="0">
                  <a:ln>
                    <a:noFill/>
                  </a:ln>
                  <a:solidFill>
                    <a:srgbClr val="000000"/>
                  </a:solidFill>
                  <a:effectLst/>
                  <a:uLnTx/>
                  <a:uFillTx/>
                  <a:latin typeface="Calibri" pitchFamily="34" charset="0"/>
                  <a:ea typeface="宋体" charset="-122"/>
                  <a:cs typeface="+mn-cs"/>
                </a:endParaRPr>
              </a:p>
            </p:txBody>
          </p:sp>
        </p:grpSp>
      </p:grpSp>
      <p:sp>
        <p:nvSpPr>
          <p:cNvPr id="29" name="Shape 16409">
            <a:extLst>
              <a:ext uri="{FF2B5EF4-FFF2-40B4-BE49-F238E27FC236}">
                <a16:creationId xmlns="" xmlns:a16="http://schemas.microsoft.com/office/drawing/2014/main" id="{8A8E54BD-F202-4115-8D37-15F49DE5D784}"/>
              </a:ext>
            </a:extLst>
          </p:cNvPr>
          <p:cNvSpPr/>
          <p:nvPr/>
        </p:nvSpPr>
        <p:spPr>
          <a:xfrm>
            <a:off x="5105294" y="1706284"/>
            <a:ext cx="894119" cy="555875"/>
          </a:xfrm>
          <a:custGeom>
            <a:avLst/>
            <a:gdLst/>
            <a:ahLst/>
            <a:cxnLst>
              <a:cxn ang="0">
                <a:pos x="wd2" y="hd2"/>
              </a:cxn>
              <a:cxn ang="5400000">
                <a:pos x="wd2" y="hd2"/>
              </a:cxn>
              <a:cxn ang="10800000">
                <a:pos x="wd2" y="hd2"/>
              </a:cxn>
              <a:cxn ang="16200000">
                <a:pos x="wd2" y="hd2"/>
              </a:cxn>
            </a:cxnLst>
            <a:rect l="0" t="0" r="r" b="b"/>
            <a:pathLst>
              <a:path w="21600" h="21600" extrusionOk="0">
                <a:moveTo>
                  <a:pt x="18639" y="7360"/>
                </a:moveTo>
                <a:cubicBezTo>
                  <a:pt x="18340" y="3662"/>
                  <a:pt x="16412" y="814"/>
                  <a:pt x="14071" y="814"/>
                </a:cubicBezTo>
                <a:cubicBezTo>
                  <a:pt x="12923" y="814"/>
                  <a:pt x="11913" y="1479"/>
                  <a:pt x="11110" y="2552"/>
                </a:cubicBezTo>
                <a:cubicBezTo>
                  <a:pt x="10352" y="999"/>
                  <a:pt x="9182" y="0"/>
                  <a:pt x="7873" y="0"/>
                </a:cubicBezTo>
                <a:cubicBezTo>
                  <a:pt x="5899" y="0"/>
                  <a:pt x="4247" y="2219"/>
                  <a:pt x="3856" y="5215"/>
                </a:cubicBezTo>
                <a:cubicBezTo>
                  <a:pt x="1699" y="5437"/>
                  <a:pt x="0" y="8285"/>
                  <a:pt x="0" y="11799"/>
                </a:cubicBezTo>
                <a:cubicBezTo>
                  <a:pt x="0" y="15460"/>
                  <a:pt x="1859" y="18456"/>
                  <a:pt x="4132" y="18456"/>
                </a:cubicBezTo>
                <a:cubicBezTo>
                  <a:pt x="4614" y="18456"/>
                  <a:pt x="5073" y="18308"/>
                  <a:pt x="5509" y="18049"/>
                </a:cubicBezTo>
                <a:cubicBezTo>
                  <a:pt x="6267" y="19714"/>
                  <a:pt x="7460" y="20786"/>
                  <a:pt x="8837" y="20786"/>
                </a:cubicBezTo>
                <a:cubicBezTo>
                  <a:pt x="9687" y="20786"/>
                  <a:pt x="10467" y="20379"/>
                  <a:pt x="11110" y="19677"/>
                </a:cubicBezTo>
                <a:cubicBezTo>
                  <a:pt x="11867" y="20860"/>
                  <a:pt x="12877" y="21600"/>
                  <a:pt x="13979" y="21600"/>
                </a:cubicBezTo>
                <a:cubicBezTo>
                  <a:pt x="15632" y="21600"/>
                  <a:pt x="17055" y="20010"/>
                  <a:pt x="17698" y="17753"/>
                </a:cubicBezTo>
                <a:cubicBezTo>
                  <a:pt x="17904" y="17827"/>
                  <a:pt x="18111" y="17864"/>
                  <a:pt x="18340" y="17864"/>
                </a:cubicBezTo>
                <a:cubicBezTo>
                  <a:pt x="20131" y="17864"/>
                  <a:pt x="21600" y="15497"/>
                  <a:pt x="21600" y="12575"/>
                </a:cubicBezTo>
                <a:cubicBezTo>
                  <a:pt x="21600" y="9838"/>
                  <a:pt x="20292" y="7619"/>
                  <a:pt x="18639" y="7360"/>
                </a:cubicBezTo>
                <a:close/>
                <a:moveTo>
                  <a:pt x="18639" y="7360"/>
                </a:moveTo>
                <a:cubicBezTo>
                  <a:pt x="18639" y="7360"/>
                  <a:pt x="18639" y="7360"/>
                  <a:pt x="18639" y="7360"/>
                </a:cubicBezTo>
              </a:path>
            </a:pathLst>
          </a:custGeom>
          <a:solidFill>
            <a:schemeClr val="bg1">
              <a:lumMod val="95000"/>
            </a:schemeClr>
          </a:solidFill>
          <a:ln w="12700" cap="flat">
            <a:noFill/>
            <a:miter lim="400000"/>
          </a:ln>
          <a:effectLst/>
        </p:spPr>
        <p:txBody>
          <a:bodyPr wrap="square" lIns="0" tIns="0" rIns="0" bIns="0" numCol="1" anchor="t">
            <a:no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sz="2000" b="0" i="0" u="none" strike="noStrike" kern="1200" cap="none" spc="0" normalizeH="0" baseline="0" noProof="0">
              <a:ln>
                <a:noFill/>
              </a:ln>
              <a:solidFill>
                <a:srgbClr val="000000"/>
              </a:solidFill>
              <a:effectLst/>
              <a:uLnTx/>
              <a:uFillTx/>
              <a:latin typeface="Calibri" pitchFamily="34" charset="0"/>
              <a:ea typeface="宋体" charset="-122"/>
              <a:cs typeface="+mn-cs"/>
            </a:endParaRPr>
          </a:p>
        </p:txBody>
      </p:sp>
      <p:grpSp>
        <p:nvGrpSpPr>
          <p:cNvPr id="42" name="组合 41"/>
          <p:cNvGrpSpPr/>
          <p:nvPr/>
        </p:nvGrpSpPr>
        <p:grpSpPr>
          <a:xfrm>
            <a:off x="1403267" y="788630"/>
            <a:ext cx="749164" cy="1489969"/>
            <a:chOff x="1493658" y="1545414"/>
            <a:chExt cx="749164" cy="1489969"/>
          </a:xfrm>
        </p:grpSpPr>
        <p:sp>
          <p:nvSpPr>
            <p:cNvPr id="9" name="Shape 16372">
              <a:extLst>
                <a:ext uri="{FF2B5EF4-FFF2-40B4-BE49-F238E27FC236}">
                  <a16:creationId xmlns="" xmlns:a16="http://schemas.microsoft.com/office/drawing/2014/main" id="{F6D506AE-8367-4CB9-B8F2-C459C2FF2D8D}"/>
                </a:ext>
              </a:extLst>
            </p:cNvPr>
            <p:cNvSpPr/>
            <p:nvPr/>
          </p:nvSpPr>
          <p:spPr>
            <a:xfrm flipH="1">
              <a:off x="1868239" y="1984083"/>
              <a:ext cx="1" cy="749340"/>
            </a:xfrm>
            <a:prstGeom prst="line">
              <a:avLst/>
            </a:prstGeom>
            <a:ln w="3175">
              <a:solidFill>
                <a:srgbClr val="DCDEE0"/>
              </a:solidFill>
              <a:miter lim="400000"/>
              <a:headEnd type="oval"/>
            </a:ln>
          </p:spPr>
          <p:txBody>
            <a:bodyPr lIns="25400" tIns="25400" rIns="25400" bIns="25400" anchor="ctr"/>
            <a:lstStyle/>
            <a:p>
              <a:pPr marL="0" marR="0" lvl="0" indent="0" algn="l" defTabSz="914400" rtl="0" eaLnBrk="1" fontAlgn="base" latinLnBrk="0" hangingPunct="1">
                <a:lnSpc>
                  <a:spcPct val="100000"/>
                </a:lnSpc>
                <a:spcBef>
                  <a:spcPct val="0"/>
                </a:spcBef>
                <a:spcAft>
                  <a:spcPct val="0"/>
                </a:spcAft>
                <a:buClrTx/>
                <a:buSzTx/>
                <a:buFontTx/>
                <a:buNone/>
                <a:tabLst/>
                <a:defRPr sz="3200" cap="none">
                  <a:solidFill>
                    <a:srgbClr val="000000"/>
                  </a:solidFill>
                </a:defRPr>
              </a:pPr>
              <a:endParaRPr kumimoji="0" sz="1600" b="0" i="0" u="none" strike="noStrike" kern="1200" cap="none" spc="0" normalizeH="0" baseline="0" noProof="0">
                <a:ln>
                  <a:noFill/>
                </a:ln>
                <a:solidFill>
                  <a:srgbClr val="000000"/>
                </a:solidFill>
                <a:effectLst/>
                <a:uLnTx/>
                <a:uFillTx/>
                <a:latin typeface="Calibri" pitchFamily="34" charset="0"/>
                <a:ea typeface="宋体" charset="-122"/>
                <a:cs typeface="+mn-cs"/>
              </a:endParaRPr>
            </a:p>
          </p:txBody>
        </p:sp>
        <p:sp>
          <p:nvSpPr>
            <p:cNvPr id="10" name="Shape 16373">
              <a:extLst>
                <a:ext uri="{FF2B5EF4-FFF2-40B4-BE49-F238E27FC236}">
                  <a16:creationId xmlns="" xmlns:a16="http://schemas.microsoft.com/office/drawing/2014/main" id="{07975324-50DC-412D-A9F0-84B959FB5F54}"/>
                </a:ext>
              </a:extLst>
            </p:cNvPr>
            <p:cNvSpPr/>
            <p:nvPr/>
          </p:nvSpPr>
          <p:spPr>
            <a:xfrm>
              <a:off x="1630114" y="1545414"/>
              <a:ext cx="476251" cy="476251"/>
            </a:xfrm>
            <a:prstGeom prst="ellipse">
              <a:avLst/>
            </a:prstGeom>
            <a:blipFill dpi="0" rotWithShape="1">
              <a:blip r:embed="rId7" cstate="print">
                <a:extLst>
                  <a:ext uri="{28A0092B-C50C-407E-A947-70E740481C1C}">
                    <a14:useLocalDpi xmlns:a14="http://schemas.microsoft.com/office/drawing/2010/main" val="0"/>
                  </a:ext>
                </a:extLst>
              </a:blip>
              <a:srcRect/>
              <a:stretch>
                <a:fillRect/>
              </a:stretch>
            </a:blipFill>
            <a:ln w="12700">
              <a:miter lim="400000"/>
            </a:ln>
          </p:spPr>
          <p:txBody>
            <a:bodyPr wrap="none" lIns="25400" tIns="25400" rIns="25400" bIns="2540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sz="1200" b="0" i="0" u="none" strike="noStrike" kern="1200" cap="none" spc="0" normalizeH="0" baseline="0" noProof="0" dirty="0">
                <a:ln>
                  <a:noFill/>
                </a:ln>
                <a:solidFill>
                  <a:srgbClr val="FFFFFF"/>
                </a:solidFill>
                <a:effectLst/>
                <a:uLnTx/>
                <a:uFillTx/>
                <a:latin typeface="Calibri" pitchFamily="34" charset="0"/>
                <a:ea typeface="宋体" charset="-122"/>
                <a:cs typeface="+mn-cs"/>
              </a:endParaRPr>
            </a:p>
          </p:txBody>
        </p:sp>
        <p:sp>
          <p:nvSpPr>
            <p:cNvPr id="11" name="Shape 16374">
              <a:extLst>
                <a:ext uri="{FF2B5EF4-FFF2-40B4-BE49-F238E27FC236}">
                  <a16:creationId xmlns="" xmlns:a16="http://schemas.microsoft.com/office/drawing/2014/main" id="{F2A47DC5-3F66-41D8-9A82-7823734934B6}"/>
                </a:ext>
              </a:extLst>
            </p:cNvPr>
            <p:cNvSpPr/>
            <p:nvPr/>
          </p:nvSpPr>
          <p:spPr>
            <a:xfrm>
              <a:off x="1493658" y="2756396"/>
              <a:ext cx="749164" cy="278987"/>
            </a:xfrm>
            <a:prstGeom prst="rect">
              <a:avLst/>
            </a:prstGeom>
            <a:ln w="12700">
              <a:miter lim="400000"/>
            </a:ln>
            <a:extLst>
              <a:ext uri="{C572A759-6A51-4108-AA02-DFA0A04FC94B}">
                <ma14:wrappingTextBoxFlag xmlns="" xmlns:lc="http://schemas.openxmlformats.org/drawingml/2006/lockedCanvas" xmlns:p14="http://schemas.microsoft.com/office/powerpoint/2010/main" xmlns:ma14="http://schemas.microsoft.com/office/mac/drawingml/2011/main" val="1"/>
              </a:ext>
            </a:extLst>
          </p:spPr>
          <p:txBody>
            <a:bodyPr lIns="25400" tIns="25400" rIns="25400" bIns="25400" anchor="ctr">
              <a:spAutoFit/>
            </a:bodyPr>
            <a:lstStyle>
              <a:lvl1pPr>
                <a:lnSpc>
                  <a:spcPct val="150000"/>
                </a:lnSpc>
                <a:spcBef>
                  <a:spcPts val="4500"/>
                </a:spcBef>
                <a:defRPr sz="2200" cap="none"/>
              </a:lvl1pPr>
            </a:lstStyle>
            <a:p>
              <a:pPr marL="0" marR="0" lvl="0" indent="0" algn="ctr" defTabSz="914400" rtl="0" eaLnBrk="1" fontAlgn="base" latinLnBrk="0" hangingPunct="1">
                <a:lnSpc>
                  <a:spcPct val="150000"/>
                </a:lnSpc>
                <a:spcBef>
                  <a:spcPts val="4500"/>
                </a:spcBef>
                <a:spcAft>
                  <a:spcPct val="0"/>
                </a:spcAft>
                <a:buClrTx/>
                <a:buSzTx/>
                <a:buFontTx/>
                <a:buNone/>
                <a:tabLst/>
                <a:defRPr/>
              </a:pPr>
              <a:r>
                <a:rPr lang="en-US" sz="1100" dirty="0" smtClean="0">
                  <a:solidFill>
                    <a:srgbClr val="000000"/>
                  </a:solidFill>
                </a:rPr>
                <a:t>Carbon</a:t>
              </a:r>
              <a:endParaRPr kumimoji="0" sz="1100" b="0" i="0" u="none" strike="noStrike" kern="1200" cap="none" spc="0" normalizeH="0" baseline="0" noProof="0" dirty="0">
                <a:ln>
                  <a:noFill/>
                </a:ln>
                <a:solidFill>
                  <a:srgbClr val="000000"/>
                </a:solidFill>
                <a:effectLst/>
                <a:uLnTx/>
                <a:uFillTx/>
                <a:latin typeface="Calibri" pitchFamily="34" charset="0"/>
                <a:ea typeface="宋体" charset="-122"/>
                <a:cs typeface="+mn-cs"/>
              </a:endParaRPr>
            </a:p>
          </p:txBody>
        </p:sp>
      </p:grpSp>
      <p:grpSp>
        <p:nvGrpSpPr>
          <p:cNvPr id="43" name="组合 42"/>
          <p:cNvGrpSpPr/>
          <p:nvPr/>
        </p:nvGrpSpPr>
        <p:grpSpPr>
          <a:xfrm>
            <a:off x="2068720" y="1128921"/>
            <a:ext cx="749164" cy="1146341"/>
            <a:chOff x="2070364" y="1889042"/>
            <a:chExt cx="749164" cy="1146341"/>
          </a:xfrm>
        </p:grpSpPr>
        <p:sp>
          <p:nvSpPr>
            <p:cNvPr id="12" name="Shape 16376">
              <a:extLst>
                <a:ext uri="{FF2B5EF4-FFF2-40B4-BE49-F238E27FC236}">
                  <a16:creationId xmlns="" xmlns:a16="http://schemas.microsoft.com/office/drawing/2014/main" id="{B9B3F5BB-E199-4E4F-B357-76CC92A051D5}"/>
                </a:ext>
              </a:extLst>
            </p:cNvPr>
            <p:cNvSpPr/>
            <p:nvPr/>
          </p:nvSpPr>
          <p:spPr>
            <a:xfrm>
              <a:off x="2444945" y="2289633"/>
              <a:ext cx="1" cy="443791"/>
            </a:xfrm>
            <a:prstGeom prst="line">
              <a:avLst/>
            </a:prstGeom>
            <a:ln w="3175">
              <a:solidFill>
                <a:srgbClr val="DCDEE0"/>
              </a:solidFill>
              <a:miter lim="400000"/>
              <a:headEnd type="oval"/>
            </a:ln>
          </p:spPr>
          <p:txBody>
            <a:bodyPr lIns="25400" tIns="25400" rIns="25400" bIns="25400" anchor="ctr"/>
            <a:lstStyle/>
            <a:p>
              <a:pPr marL="0" marR="0" lvl="0" indent="0" algn="l" defTabSz="914400" rtl="0" eaLnBrk="1" fontAlgn="base" latinLnBrk="0" hangingPunct="1">
                <a:lnSpc>
                  <a:spcPct val="100000"/>
                </a:lnSpc>
                <a:spcBef>
                  <a:spcPct val="0"/>
                </a:spcBef>
                <a:spcAft>
                  <a:spcPct val="0"/>
                </a:spcAft>
                <a:buClrTx/>
                <a:buSzTx/>
                <a:buFontTx/>
                <a:buNone/>
                <a:tabLst/>
                <a:defRPr sz="3200" cap="none">
                  <a:solidFill>
                    <a:srgbClr val="000000"/>
                  </a:solidFill>
                </a:defRPr>
              </a:pPr>
              <a:endParaRPr kumimoji="0" sz="1600" b="0" i="0" u="none" strike="noStrike" kern="1200" cap="none" spc="0" normalizeH="0" baseline="0" noProof="0">
                <a:ln>
                  <a:noFill/>
                </a:ln>
                <a:solidFill>
                  <a:srgbClr val="000000"/>
                </a:solidFill>
                <a:effectLst/>
                <a:uLnTx/>
                <a:uFillTx/>
                <a:latin typeface="Calibri" pitchFamily="34" charset="0"/>
                <a:ea typeface="宋体" charset="-122"/>
                <a:cs typeface="+mn-cs"/>
              </a:endParaRPr>
            </a:p>
          </p:txBody>
        </p:sp>
        <p:sp>
          <p:nvSpPr>
            <p:cNvPr id="13" name="Shape 16377">
              <a:extLst>
                <a:ext uri="{FF2B5EF4-FFF2-40B4-BE49-F238E27FC236}">
                  <a16:creationId xmlns="" xmlns:a16="http://schemas.microsoft.com/office/drawing/2014/main" id="{577FE15F-645F-4229-99BD-818502F25DF9}"/>
                </a:ext>
              </a:extLst>
            </p:cNvPr>
            <p:cNvSpPr/>
            <p:nvPr/>
          </p:nvSpPr>
          <p:spPr>
            <a:xfrm>
              <a:off x="2206821" y="1889042"/>
              <a:ext cx="476251" cy="476251"/>
            </a:xfrm>
            <a:prstGeom prst="ellipse">
              <a:avLst/>
            </a:prstGeom>
            <a:blipFill dpi="0" rotWithShape="1">
              <a:blip r:embed="rId7" cstate="print">
                <a:extLst>
                  <a:ext uri="{28A0092B-C50C-407E-A947-70E740481C1C}">
                    <a14:useLocalDpi xmlns:a14="http://schemas.microsoft.com/office/drawing/2010/main" val="0"/>
                  </a:ext>
                </a:extLst>
              </a:blip>
              <a:srcRect/>
              <a:stretch>
                <a:fillRect/>
              </a:stretch>
            </a:blipFill>
            <a:ln w="12700">
              <a:miter lim="400000"/>
            </a:ln>
          </p:spPr>
          <p:txBody>
            <a:bodyPr wrap="none" lIns="25400" tIns="25400" rIns="25400" bIns="25400"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sz="1200" b="0" i="0" u="none" strike="noStrike" kern="1200" cap="none" spc="0" normalizeH="0" baseline="0" noProof="0" dirty="0">
                <a:ln>
                  <a:noFill/>
                </a:ln>
                <a:solidFill>
                  <a:srgbClr val="FFFFFF"/>
                </a:solidFill>
                <a:effectLst/>
                <a:uLnTx/>
                <a:uFillTx/>
                <a:latin typeface="Calibri" pitchFamily="34" charset="0"/>
                <a:ea typeface="宋体" charset="-122"/>
                <a:cs typeface="+mn-cs"/>
              </a:endParaRPr>
            </a:p>
          </p:txBody>
        </p:sp>
        <p:sp>
          <p:nvSpPr>
            <p:cNvPr id="14" name="Shape 16378">
              <a:extLst>
                <a:ext uri="{FF2B5EF4-FFF2-40B4-BE49-F238E27FC236}">
                  <a16:creationId xmlns="" xmlns:a16="http://schemas.microsoft.com/office/drawing/2014/main" id="{CD350334-783A-498C-82F1-49D7C82B1252}"/>
                </a:ext>
              </a:extLst>
            </p:cNvPr>
            <p:cNvSpPr/>
            <p:nvPr/>
          </p:nvSpPr>
          <p:spPr>
            <a:xfrm>
              <a:off x="2070364" y="2756396"/>
              <a:ext cx="749164" cy="278987"/>
            </a:xfrm>
            <a:prstGeom prst="rect">
              <a:avLst/>
            </a:prstGeom>
            <a:ln w="12700">
              <a:miter lim="400000"/>
            </a:ln>
            <a:extLst>
              <a:ext uri="{C572A759-6A51-4108-AA02-DFA0A04FC94B}">
                <ma14:wrappingTextBoxFlag xmlns="" xmlns:lc="http://schemas.openxmlformats.org/drawingml/2006/lockedCanvas" xmlns:p14="http://schemas.microsoft.com/office/powerpoint/2010/main" xmlns:ma14="http://schemas.microsoft.com/office/mac/drawingml/2011/main" val="1"/>
              </a:ext>
            </a:extLst>
          </p:spPr>
          <p:txBody>
            <a:bodyPr lIns="25400" tIns="25400" rIns="25400" bIns="25400" anchor="ctr">
              <a:spAutoFit/>
            </a:bodyPr>
            <a:lstStyle>
              <a:lvl1pPr>
                <a:lnSpc>
                  <a:spcPct val="150000"/>
                </a:lnSpc>
                <a:spcBef>
                  <a:spcPts val="4500"/>
                </a:spcBef>
                <a:defRPr sz="2200" cap="none"/>
              </a:lvl1pPr>
            </a:lstStyle>
            <a:p>
              <a:pPr marL="0" marR="0" lvl="0" indent="0" algn="ctr" defTabSz="914400" rtl="0" eaLnBrk="1" fontAlgn="base" latinLnBrk="0" hangingPunct="1">
                <a:lnSpc>
                  <a:spcPct val="150000"/>
                </a:lnSpc>
                <a:spcBef>
                  <a:spcPts val="4500"/>
                </a:spcBef>
                <a:spcAft>
                  <a:spcPct val="0"/>
                </a:spcAft>
                <a:buClrTx/>
                <a:buSzTx/>
                <a:buFontTx/>
                <a:buNone/>
                <a:tabLst/>
                <a:defRPr/>
              </a:pPr>
              <a:r>
                <a:rPr kumimoji="0" lang="en-US" sz="1100" b="0" i="0" u="none" strike="noStrike" kern="1200" cap="none" spc="0" normalizeH="0" baseline="0" noProof="0" dirty="0" smtClean="0">
                  <a:ln>
                    <a:noFill/>
                  </a:ln>
                  <a:solidFill>
                    <a:srgbClr val="000000"/>
                  </a:solidFill>
                  <a:effectLst/>
                  <a:uLnTx/>
                  <a:uFillTx/>
                  <a:latin typeface="Calibri" pitchFamily="34" charset="0"/>
                  <a:ea typeface="宋体" charset="-122"/>
                  <a:cs typeface="+mn-cs"/>
                </a:rPr>
                <a:t>Dioxide</a:t>
              </a:r>
              <a:endParaRPr kumimoji="0" sz="1100" b="0" i="0" u="none" strike="noStrike" kern="1200" cap="none" spc="0" normalizeH="0" baseline="0" noProof="0" dirty="0">
                <a:ln>
                  <a:noFill/>
                </a:ln>
                <a:solidFill>
                  <a:srgbClr val="000000"/>
                </a:solidFill>
                <a:effectLst/>
                <a:uLnTx/>
                <a:uFillTx/>
                <a:latin typeface="Calibri" pitchFamily="34" charset="0"/>
                <a:ea typeface="宋体" charset="-122"/>
                <a:cs typeface="+mn-cs"/>
              </a:endParaRPr>
            </a:p>
          </p:txBody>
        </p:sp>
      </p:grpSp>
      <p:grpSp>
        <p:nvGrpSpPr>
          <p:cNvPr id="44" name="组合 43"/>
          <p:cNvGrpSpPr/>
          <p:nvPr/>
        </p:nvGrpSpPr>
        <p:grpSpPr>
          <a:xfrm>
            <a:off x="2646741" y="812693"/>
            <a:ext cx="749164" cy="1506102"/>
            <a:chOff x="2639759" y="1529281"/>
            <a:chExt cx="749164" cy="1506102"/>
          </a:xfrm>
        </p:grpSpPr>
        <p:sp>
          <p:nvSpPr>
            <p:cNvPr id="15" name="Shape 16380">
              <a:extLst>
                <a:ext uri="{FF2B5EF4-FFF2-40B4-BE49-F238E27FC236}">
                  <a16:creationId xmlns="" xmlns:a16="http://schemas.microsoft.com/office/drawing/2014/main" id="{DF82B882-F0B4-4245-8DBF-E0E2263C73FF}"/>
                </a:ext>
              </a:extLst>
            </p:cNvPr>
            <p:cNvSpPr/>
            <p:nvPr/>
          </p:nvSpPr>
          <p:spPr>
            <a:xfrm>
              <a:off x="3014341" y="1984083"/>
              <a:ext cx="1" cy="749340"/>
            </a:xfrm>
            <a:prstGeom prst="line">
              <a:avLst/>
            </a:prstGeom>
            <a:ln w="3175">
              <a:solidFill>
                <a:srgbClr val="DCDEE0"/>
              </a:solidFill>
              <a:miter lim="400000"/>
              <a:headEnd type="oval"/>
            </a:ln>
          </p:spPr>
          <p:txBody>
            <a:bodyPr lIns="25400" tIns="25400" rIns="25400" bIns="25400" anchor="ctr"/>
            <a:lstStyle/>
            <a:p>
              <a:pPr marL="0" marR="0" lvl="0" indent="0" algn="l" defTabSz="914400" rtl="0" eaLnBrk="1" fontAlgn="base" latinLnBrk="0" hangingPunct="1">
                <a:lnSpc>
                  <a:spcPct val="100000"/>
                </a:lnSpc>
                <a:spcBef>
                  <a:spcPct val="0"/>
                </a:spcBef>
                <a:spcAft>
                  <a:spcPct val="0"/>
                </a:spcAft>
                <a:buClrTx/>
                <a:buSzTx/>
                <a:buFontTx/>
                <a:buNone/>
                <a:tabLst/>
                <a:defRPr sz="3200" cap="none">
                  <a:solidFill>
                    <a:srgbClr val="000000"/>
                  </a:solidFill>
                </a:defRPr>
              </a:pPr>
              <a:endParaRPr kumimoji="0" sz="1600" b="0" i="0" u="none" strike="noStrike" kern="1200" cap="none" spc="0" normalizeH="0" baseline="0" noProof="0">
                <a:ln>
                  <a:noFill/>
                </a:ln>
                <a:solidFill>
                  <a:srgbClr val="000000"/>
                </a:solidFill>
                <a:effectLst/>
                <a:uLnTx/>
                <a:uFillTx/>
                <a:latin typeface="Calibri" pitchFamily="34" charset="0"/>
                <a:ea typeface="宋体" charset="-122"/>
                <a:cs typeface="+mn-cs"/>
              </a:endParaRPr>
            </a:p>
          </p:txBody>
        </p:sp>
        <p:sp>
          <p:nvSpPr>
            <p:cNvPr id="16" name="Shape 16381">
              <a:extLst>
                <a:ext uri="{FF2B5EF4-FFF2-40B4-BE49-F238E27FC236}">
                  <a16:creationId xmlns="" xmlns:a16="http://schemas.microsoft.com/office/drawing/2014/main" id="{C9BC70F4-B023-4ECA-9E73-28F503968EFF}"/>
                </a:ext>
              </a:extLst>
            </p:cNvPr>
            <p:cNvSpPr/>
            <p:nvPr/>
          </p:nvSpPr>
          <p:spPr>
            <a:xfrm>
              <a:off x="2776216" y="1529281"/>
              <a:ext cx="476251" cy="476251"/>
            </a:xfrm>
            <a:prstGeom prst="ellipse">
              <a:avLst/>
            </a:prstGeom>
            <a:blipFill dpi="0" rotWithShape="1">
              <a:blip r:embed="rId7" cstate="print">
                <a:extLst>
                  <a:ext uri="{28A0092B-C50C-407E-A947-70E740481C1C}">
                    <a14:useLocalDpi xmlns:a14="http://schemas.microsoft.com/office/drawing/2010/main" val="0"/>
                  </a:ext>
                </a:extLst>
              </a:blip>
              <a:srcRect/>
              <a:stretch>
                <a:fillRect/>
              </a:stretch>
            </a:blipFill>
            <a:ln w="12700">
              <a:miter lim="400000"/>
            </a:ln>
          </p:spPr>
          <p:txBody>
            <a:bodyPr wrap="none" lIns="25400" tIns="25400" rIns="25400" bIns="2540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sz="1200" b="0" i="0" u="none" strike="noStrike" kern="1200" cap="none" spc="0" normalizeH="0" baseline="0" noProof="0" dirty="0">
                <a:ln>
                  <a:noFill/>
                </a:ln>
                <a:solidFill>
                  <a:srgbClr val="FFFFFF"/>
                </a:solidFill>
                <a:effectLst/>
                <a:uLnTx/>
                <a:uFillTx/>
                <a:latin typeface="Calibri" pitchFamily="34" charset="0"/>
                <a:ea typeface="宋体" charset="-122"/>
                <a:cs typeface="+mn-cs"/>
              </a:endParaRPr>
            </a:p>
          </p:txBody>
        </p:sp>
        <p:sp>
          <p:nvSpPr>
            <p:cNvPr id="17" name="Shape 16382">
              <a:extLst>
                <a:ext uri="{FF2B5EF4-FFF2-40B4-BE49-F238E27FC236}">
                  <a16:creationId xmlns="" xmlns:a16="http://schemas.microsoft.com/office/drawing/2014/main" id="{0C4058E8-015A-47D8-A23C-F2388F77C67C}"/>
                </a:ext>
              </a:extLst>
            </p:cNvPr>
            <p:cNvSpPr/>
            <p:nvPr/>
          </p:nvSpPr>
          <p:spPr>
            <a:xfrm>
              <a:off x="2639759" y="2756396"/>
              <a:ext cx="749164" cy="278987"/>
            </a:xfrm>
            <a:prstGeom prst="rect">
              <a:avLst/>
            </a:prstGeom>
            <a:ln w="12700">
              <a:miter lim="400000"/>
            </a:ln>
            <a:extLst>
              <a:ext uri="{C572A759-6A51-4108-AA02-DFA0A04FC94B}">
                <ma14:wrappingTextBoxFlag xmlns="" xmlns:lc="http://schemas.openxmlformats.org/drawingml/2006/lockedCanvas" xmlns:p14="http://schemas.microsoft.com/office/powerpoint/2010/main" xmlns:ma14="http://schemas.microsoft.com/office/mac/drawingml/2011/main" val="1"/>
              </a:ext>
            </a:extLst>
          </p:spPr>
          <p:txBody>
            <a:bodyPr lIns="25400" tIns="25400" rIns="25400" bIns="25400" anchor="ctr">
              <a:spAutoFit/>
            </a:bodyPr>
            <a:lstStyle>
              <a:lvl1pPr>
                <a:lnSpc>
                  <a:spcPct val="150000"/>
                </a:lnSpc>
                <a:spcBef>
                  <a:spcPts val="4500"/>
                </a:spcBef>
                <a:defRPr sz="2200" cap="none"/>
              </a:lvl1pPr>
            </a:lstStyle>
            <a:p>
              <a:pPr marL="0" marR="0" lvl="0" indent="0" algn="ctr" defTabSz="914400" rtl="0" eaLnBrk="1" fontAlgn="base" latinLnBrk="0" hangingPunct="1">
                <a:lnSpc>
                  <a:spcPct val="150000"/>
                </a:lnSpc>
                <a:spcBef>
                  <a:spcPts val="4500"/>
                </a:spcBef>
                <a:spcAft>
                  <a:spcPct val="0"/>
                </a:spcAft>
                <a:buClrTx/>
                <a:buSzTx/>
                <a:buFontTx/>
                <a:buNone/>
                <a:tabLst/>
                <a:defRPr/>
              </a:pPr>
              <a:r>
                <a:rPr kumimoji="0" lang="en-US" sz="1100" b="0" i="0" u="none" strike="noStrike" kern="1200" cap="none" spc="0" normalizeH="0" baseline="0" noProof="0" dirty="0" smtClean="0">
                  <a:ln>
                    <a:noFill/>
                  </a:ln>
                  <a:solidFill>
                    <a:srgbClr val="000000"/>
                  </a:solidFill>
                  <a:effectLst/>
                  <a:uLnTx/>
                  <a:uFillTx/>
                  <a:latin typeface="Calibri" pitchFamily="34" charset="0"/>
                  <a:ea typeface="宋体" charset="-122"/>
                  <a:cs typeface="+mn-cs"/>
                </a:rPr>
                <a:t>Emission</a:t>
              </a:r>
              <a:endParaRPr kumimoji="0" sz="1100" b="0" i="0" u="none" strike="noStrike" kern="1200" cap="none" spc="0" normalizeH="0" baseline="0" noProof="0" dirty="0">
                <a:ln>
                  <a:noFill/>
                </a:ln>
                <a:solidFill>
                  <a:srgbClr val="000000"/>
                </a:solidFill>
                <a:effectLst/>
                <a:uLnTx/>
                <a:uFillTx/>
                <a:latin typeface="Calibri" pitchFamily="34" charset="0"/>
                <a:ea typeface="宋体" charset="-122"/>
                <a:cs typeface="+mn-cs"/>
              </a:endParaRPr>
            </a:p>
          </p:txBody>
        </p:sp>
      </p:grpSp>
      <p:sp>
        <p:nvSpPr>
          <p:cNvPr id="7" name="Text Placeholder 2">
            <a:extLst>
              <a:ext uri="{FF2B5EF4-FFF2-40B4-BE49-F238E27FC236}">
                <a16:creationId xmlns="" xmlns:a16="http://schemas.microsoft.com/office/drawing/2014/main" id="{CB6AB6D5-CA3E-4A5F-A272-C3EDFFC4A46A}"/>
              </a:ext>
            </a:extLst>
          </p:cNvPr>
          <p:cNvSpPr txBox="1">
            <a:spLocks/>
          </p:cNvSpPr>
          <p:nvPr/>
        </p:nvSpPr>
        <p:spPr>
          <a:xfrm>
            <a:off x="205405" y="2273673"/>
            <a:ext cx="4952046" cy="741622"/>
          </a:xfrm>
          <a:prstGeom prst="rect">
            <a:avLst/>
          </a:prstGeom>
        </p:spPr>
        <p:txBody>
          <a:bodyPr/>
          <a:lstStyle>
            <a:lvl1pPr marL="228568" indent="-228568" algn="l" defTabSz="914264" rtl="0" eaLnBrk="1" latinLnBrk="0" hangingPunct="1">
              <a:lnSpc>
                <a:spcPct val="90000"/>
              </a:lnSpc>
              <a:spcBef>
                <a:spcPts val="1000"/>
              </a:spcBef>
              <a:buFont typeface="Arial" panose="020B0604020202020204" pitchFamily="34" charset="0"/>
              <a:buChar char="•"/>
              <a:defRPr sz="1800" kern="1200">
                <a:solidFill>
                  <a:schemeClr val="tx1"/>
                </a:solidFill>
              </a:defRPr>
            </a:lvl1pPr>
            <a:lvl2pPr marL="685702" indent="-228568" algn="l" defTabSz="914264" rtl="0" eaLnBrk="1" latinLnBrk="0" hangingPunct="1">
              <a:lnSpc>
                <a:spcPct val="90000"/>
              </a:lnSpc>
              <a:spcBef>
                <a:spcPts val="500"/>
              </a:spcBef>
              <a:buFont typeface="Arial" panose="020B0604020202020204" pitchFamily="34" charset="0"/>
              <a:buChar char="•"/>
              <a:defRPr sz="1600" kern="1200">
                <a:solidFill>
                  <a:schemeClr val="tx1"/>
                </a:solidFill>
              </a:defRPr>
            </a:lvl2pPr>
            <a:lvl3pPr marL="1142830" indent="-228568" algn="l" defTabSz="914264" rtl="0" eaLnBrk="1" latinLnBrk="0" hangingPunct="1">
              <a:lnSpc>
                <a:spcPct val="90000"/>
              </a:lnSpc>
              <a:spcBef>
                <a:spcPts val="500"/>
              </a:spcBef>
              <a:buFont typeface="Arial" panose="020B0604020202020204" pitchFamily="34" charset="0"/>
              <a:buChar char="•"/>
              <a:defRPr sz="1400" kern="1200">
                <a:solidFill>
                  <a:schemeClr val="tx1"/>
                </a:solidFill>
              </a:defRPr>
            </a:lvl3pPr>
            <a:lvl4pPr marL="1599960" indent="-228568" algn="l" defTabSz="914264" rtl="0" eaLnBrk="1" latinLnBrk="0" hangingPunct="1">
              <a:lnSpc>
                <a:spcPct val="90000"/>
              </a:lnSpc>
              <a:spcBef>
                <a:spcPts val="500"/>
              </a:spcBef>
              <a:buFont typeface="Arial" panose="020B0604020202020204" pitchFamily="34" charset="0"/>
              <a:buChar char="•"/>
              <a:defRPr sz="1200" kern="1200">
                <a:solidFill>
                  <a:schemeClr val="tx1"/>
                </a:solidFill>
              </a:defRPr>
            </a:lvl4pPr>
            <a:lvl5pPr marL="2057091" indent="-228568" algn="l" defTabSz="914264" rtl="0" eaLnBrk="1" latinLnBrk="0" hangingPunct="1">
              <a:lnSpc>
                <a:spcPct val="90000"/>
              </a:lnSpc>
              <a:spcBef>
                <a:spcPts val="500"/>
              </a:spcBef>
              <a:buFont typeface="Arial" panose="020B0604020202020204" pitchFamily="34" charset="0"/>
              <a:buChar char="•"/>
              <a:defRPr sz="1200" kern="1200">
                <a:solidFill>
                  <a:schemeClr val="tx1"/>
                </a:solidFill>
              </a:defRPr>
            </a:lvl5pPr>
            <a:lvl6pPr marL="2514224" indent="-228568" algn="l" defTabSz="914264" rtl="0" eaLnBrk="1" latinLnBrk="0" hangingPunct="1">
              <a:lnSpc>
                <a:spcPct val="90000"/>
              </a:lnSpc>
              <a:spcBef>
                <a:spcPts val="500"/>
              </a:spcBef>
              <a:buFont typeface="Arial" panose="020B0604020202020204" pitchFamily="34" charset="0"/>
              <a:buChar char="•"/>
              <a:defRPr sz="1800" kern="1200">
                <a:solidFill>
                  <a:schemeClr val="tx1"/>
                </a:solidFill>
              </a:defRPr>
            </a:lvl6pPr>
            <a:lvl7pPr marL="2971356" indent="-228568" algn="l" defTabSz="914264" rtl="0" eaLnBrk="1" latinLnBrk="0" hangingPunct="1">
              <a:lnSpc>
                <a:spcPct val="90000"/>
              </a:lnSpc>
              <a:spcBef>
                <a:spcPts val="500"/>
              </a:spcBef>
              <a:buFont typeface="Arial" panose="020B0604020202020204" pitchFamily="34" charset="0"/>
              <a:buChar char="•"/>
              <a:defRPr sz="1800" kern="1200">
                <a:solidFill>
                  <a:schemeClr val="tx1"/>
                </a:solidFill>
              </a:defRPr>
            </a:lvl7pPr>
            <a:lvl8pPr marL="3428488" indent="-228568" algn="l" defTabSz="914264" rtl="0" eaLnBrk="1" latinLnBrk="0" hangingPunct="1">
              <a:lnSpc>
                <a:spcPct val="90000"/>
              </a:lnSpc>
              <a:spcBef>
                <a:spcPts val="500"/>
              </a:spcBef>
              <a:buFont typeface="Arial" panose="020B0604020202020204" pitchFamily="34" charset="0"/>
              <a:buChar char="•"/>
              <a:defRPr sz="1800" kern="1200">
                <a:solidFill>
                  <a:schemeClr val="tx1"/>
                </a:solidFill>
              </a:defRPr>
            </a:lvl8pPr>
            <a:lvl9pPr marL="3885622" indent="-228568" algn="l" defTabSz="914264" rtl="0" eaLnBrk="1" latinLnBrk="0" hangingPunct="1">
              <a:lnSpc>
                <a:spcPct val="90000"/>
              </a:lnSpc>
              <a:spcBef>
                <a:spcPts val="500"/>
              </a:spcBef>
              <a:buFont typeface="Arial" panose="020B0604020202020204" pitchFamily="34" charset="0"/>
              <a:buChar char="•"/>
              <a:defRPr sz="1800" kern="1200">
                <a:solidFill>
                  <a:schemeClr val="tx1"/>
                </a:solidFill>
              </a:defRPr>
            </a:lvl9pPr>
          </a:lstStyle>
          <a:p>
            <a:pPr marL="0" marR="0" lvl="0" indent="0" algn="l" defTabSz="914377" rtl="0" eaLnBrk="1" fontAlgn="base" latinLnBrk="0" hangingPunct="1">
              <a:lnSpc>
                <a:spcPct val="150000"/>
              </a:lnSpc>
              <a:spcBef>
                <a:spcPts val="0"/>
              </a:spcBef>
              <a:spcAft>
                <a:spcPct val="0"/>
              </a:spcAft>
              <a:buClrTx/>
              <a:buSzTx/>
              <a:buFont typeface="Arial" panose="020B0604020202020204" pitchFamily="34" charset="0"/>
              <a:buNone/>
              <a:tabLst/>
              <a:defRPr/>
            </a:pPr>
            <a:r>
              <a:rPr kumimoji="0" lang="zh-CN" altLang="en-US" sz="1200" b="0" i="0" u="none" strike="noStrike" kern="1200" cap="none" spc="0" normalizeH="0" baseline="0" noProof="0" dirty="0" smtClean="0">
                <a:ln>
                  <a:noFill/>
                </a:ln>
                <a:solidFill>
                  <a:srgbClr val="333639"/>
                </a:solidFill>
                <a:effectLst/>
                <a:uLnTx/>
                <a:uFillTx/>
                <a:latin typeface="Calibri" pitchFamily="34" charset="0"/>
                <a:ea typeface="宋体" charset="-122"/>
                <a:cs typeface="+mn-cs"/>
              </a:rPr>
              <a:t>碳循环过程是全球气候变化及环境变化的基本动力源之一。随着陆表系统物质能量交换规模的的不断扩大和交换速率的不断加快，碳循环过程的非对称性发展（排放多，吸收少）对全球气候和环境产生越来越明显的负面影响。</a:t>
            </a:r>
            <a:endParaRPr kumimoji="0" lang="zh-CN" altLang="en-US" sz="1200" b="0" i="0" u="none" strike="noStrike" kern="1200" cap="none" spc="0" normalizeH="0" baseline="0" noProof="0" dirty="0">
              <a:ln>
                <a:noFill/>
              </a:ln>
              <a:solidFill>
                <a:srgbClr val="333639"/>
              </a:solidFill>
              <a:effectLst/>
              <a:uLnTx/>
              <a:uFillTx/>
              <a:latin typeface="Calibri" pitchFamily="34" charset="0"/>
              <a:ea typeface="宋体" charset="-122"/>
              <a:cs typeface="+mn-cs"/>
            </a:endParaRPr>
          </a:p>
        </p:txBody>
      </p:sp>
      <p:sp>
        <p:nvSpPr>
          <p:cNvPr id="8" name="Content Placeholder 4">
            <a:extLst>
              <a:ext uri="{FF2B5EF4-FFF2-40B4-BE49-F238E27FC236}">
                <a16:creationId xmlns="" xmlns:a16="http://schemas.microsoft.com/office/drawing/2014/main" id="{33FEDDB5-4D0F-4E38-B9E5-C72DF3FA9466}"/>
              </a:ext>
            </a:extLst>
          </p:cNvPr>
          <p:cNvSpPr txBox="1">
            <a:spLocks/>
          </p:cNvSpPr>
          <p:nvPr/>
        </p:nvSpPr>
        <p:spPr>
          <a:xfrm>
            <a:off x="1521272" y="2535093"/>
            <a:ext cx="1738177" cy="266521"/>
          </a:xfrm>
          <a:prstGeom prst="rect">
            <a:avLst/>
          </a:prstGeom>
        </p:spPr>
        <p:txBody>
          <a:bodyPr/>
          <a:lstStyle>
            <a:lvl1pPr marL="228568" indent="-228568" algn="l" defTabSz="914264" rtl="0" eaLnBrk="1" latinLnBrk="0" hangingPunct="1">
              <a:lnSpc>
                <a:spcPct val="90000"/>
              </a:lnSpc>
              <a:spcBef>
                <a:spcPts val="1000"/>
              </a:spcBef>
              <a:buFont typeface="Arial" panose="020B0604020202020204" pitchFamily="34" charset="0"/>
              <a:buChar char="•"/>
              <a:defRPr sz="1800" kern="1200">
                <a:solidFill>
                  <a:schemeClr val="tx1"/>
                </a:solidFill>
              </a:defRPr>
            </a:lvl1pPr>
            <a:lvl2pPr marL="685702" indent="-228568" algn="l" defTabSz="914264" rtl="0" eaLnBrk="1" latinLnBrk="0" hangingPunct="1">
              <a:lnSpc>
                <a:spcPct val="90000"/>
              </a:lnSpc>
              <a:spcBef>
                <a:spcPts val="500"/>
              </a:spcBef>
              <a:buFont typeface="Arial" panose="020B0604020202020204" pitchFamily="34" charset="0"/>
              <a:buChar char="•"/>
              <a:defRPr sz="1600" kern="1200">
                <a:solidFill>
                  <a:schemeClr val="tx1"/>
                </a:solidFill>
              </a:defRPr>
            </a:lvl2pPr>
            <a:lvl3pPr marL="1142830" indent="-228568" algn="l" defTabSz="914264" rtl="0" eaLnBrk="1" latinLnBrk="0" hangingPunct="1">
              <a:lnSpc>
                <a:spcPct val="90000"/>
              </a:lnSpc>
              <a:spcBef>
                <a:spcPts val="500"/>
              </a:spcBef>
              <a:buFont typeface="Arial" panose="020B0604020202020204" pitchFamily="34" charset="0"/>
              <a:buChar char="•"/>
              <a:defRPr sz="1400" kern="1200">
                <a:solidFill>
                  <a:schemeClr val="tx1"/>
                </a:solidFill>
              </a:defRPr>
            </a:lvl3pPr>
            <a:lvl4pPr marL="1599960" indent="-228568" algn="l" defTabSz="914264" rtl="0" eaLnBrk="1" latinLnBrk="0" hangingPunct="1">
              <a:lnSpc>
                <a:spcPct val="90000"/>
              </a:lnSpc>
              <a:spcBef>
                <a:spcPts val="500"/>
              </a:spcBef>
              <a:buFont typeface="Arial" panose="020B0604020202020204" pitchFamily="34" charset="0"/>
              <a:buChar char="•"/>
              <a:defRPr sz="1200" kern="1200">
                <a:solidFill>
                  <a:schemeClr val="tx1"/>
                </a:solidFill>
              </a:defRPr>
            </a:lvl4pPr>
            <a:lvl5pPr marL="2057091" indent="-228568" algn="l" defTabSz="914264" rtl="0" eaLnBrk="1" latinLnBrk="0" hangingPunct="1">
              <a:lnSpc>
                <a:spcPct val="90000"/>
              </a:lnSpc>
              <a:spcBef>
                <a:spcPts val="500"/>
              </a:spcBef>
              <a:buFont typeface="Arial" panose="020B0604020202020204" pitchFamily="34" charset="0"/>
              <a:buChar char="•"/>
              <a:defRPr sz="1200" kern="1200">
                <a:solidFill>
                  <a:schemeClr val="tx1"/>
                </a:solidFill>
              </a:defRPr>
            </a:lvl5pPr>
            <a:lvl6pPr marL="2514224" indent="-228568" algn="l" defTabSz="914264" rtl="0" eaLnBrk="1" latinLnBrk="0" hangingPunct="1">
              <a:lnSpc>
                <a:spcPct val="90000"/>
              </a:lnSpc>
              <a:spcBef>
                <a:spcPts val="500"/>
              </a:spcBef>
              <a:buFont typeface="Arial" panose="020B0604020202020204" pitchFamily="34" charset="0"/>
              <a:buChar char="•"/>
              <a:defRPr sz="1800" kern="1200">
                <a:solidFill>
                  <a:schemeClr val="tx1"/>
                </a:solidFill>
              </a:defRPr>
            </a:lvl6pPr>
            <a:lvl7pPr marL="2971356" indent="-228568" algn="l" defTabSz="914264" rtl="0" eaLnBrk="1" latinLnBrk="0" hangingPunct="1">
              <a:lnSpc>
                <a:spcPct val="90000"/>
              </a:lnSpc>
              <a:spcBef>
                <a:spcPts val="500"/>
              </a:spcBef>
              <a:buFont typeface="Arial" panose="020B0604020202020204" pitchFamily="34" charset="0"/>
              <a:buChar char="•"/>
              <a:defRPr sz="1800" kern="1200">
                <a:solidFill>
                  <a:schemeClr val="tx1"/>
                </a:solidFill>
              </a:defRPr>
            </a:lvl7pPr>
            <a:lvl8pPr marL="3428488" indent="-228568" algn="l" defTabSz="914264" rtl="0" eaLnBrk="1" latinLnBrk="0" hangingPunct="1">
              <a:lnSpc>
                <a:spcPct val="90000"/>
              </a:lnSpc>
              <a:spcBef>
                <a:spcPts val="500"/>
              </a:spcBef>
              <a:buFont typeface="Arial" panose="020B0604020202020204" pitchFamily="34" charset="0"/>
              <a:buChar char="•"/>
              <a:defRPr sz="1800" kern="1200">
                <a:solidFill>
                  <a:schemeClr val="tx1"/>
                </a:solidFill>
              </a:defRPr>
            </a:lvl8pPr>
            <a:lvl9pPr marL="3885622" indent="-228568" algn="l" defTabSz="914264" rtl="0" eaLnBrk="1" latinLnBrk="0" hangingPunct="1">
              <a:lnSpc>
                <a:spcPct val="90000"/>
              </a:lnSpc>
              <a:spcBef>
                <a:spcPts val="500"/>
              </a:spcBef>
              <a:buFont typeface="Arial" panose="020B0604020202020204" pitchFamily="34" charset="0"/>
              <a:buChar char="•"/>
              <a:defRPr sz="1800" kern="1200">
                <a:solidFill>
                  <a:schemeClr val="tx1"/>
                </a:solidFill>
              </a:defRPr>
            </a:lvl9pPr>
          </a:lstStyle>
          <a:p>
            <a:pPr marL="0" marR="0" lvl="0" indent="0" algn="l" defTabSz="914377" rtl="0" eaLnBrk="1" fontAlgn="base" latinLnBrk="0" hangingPunct="1">
              <a:lnSpc>
                <a:spcPct val="100000"/>
              </a:lnSpc>
              <a:spcBef>
                <a:spcPts val="0"/>
              </a:spcBef>
              <a:spcAft>
                <a:spcPct val="0"/>
              </a:spcAft>
              <a:buClrTx/>
              <a:buSzTx/>
              <a:buFont typeface="Arial" panose="020B0604020202020204" pitchFamily="34" charset="0"/>
              <a:buNone/>
              <a:tabLst/>
              <a:defRPr/>
            </a:pPr>
            <a:endParaRPr kumimoji="0" lang="zh-CN" altLang="en-US" sz="1400" b="1" i="0" u="none" strike="noStrike" kern="1200" cap="none" spc="0" normalizeH="0" baseline="0" noProof="0" dirty="0">
              <a:ln>
                <a:noFill/>
              </a:ln>
              <a:solidFill>
                <a:srgbClr val="333639"/>
              </a:solidFill>
              <a:effectLst/>
              <a:uLnTx/>
              <a:uFillTx/>
              <a:latin typeface="Calibri" pitchFamily="34" charset="0"/>
              <a:ea typeface="宋体" charset="-122"/>
              <a:cs typeface="+mn-cs"/>
            </a:endParaRPr>
          </a:p>
        </p:txBody>
      </p:sp>
      <p:sp>
        <p:nvSpPr>
          <p:cNvPr id="46" name="TextBox 21">
            <a:extLst>
              <a:ext uri="{FF2B5EF4-FFF2-40B4-BE49-F238E27FC236}">
                <a16:creationId xmlns="" xmlns:a16="http://schemas.microsoft.com/office/drawing/2014/main" id="{56777D34-97B1-47CD-81A1-88E5B71403DE}"/>
              </a:ext>
            </a:extLst>
          </p:cNvPr>
          <p:cNvSpPr txBox="1"/>
          <p:nvPr/>
        </p:nvSpPr>
        <p:spPr>
          <a:xfrm flipH="1">
            <a:off x="1824353" y="214797"/>
            <a:ext cx="1629653" cy="483518"/>
          </a:xfrm>
          <a:prstGeom prst="rect">
            <a:avLst/>
          </a:prstGeom>
          <a:noFill/>
        </p:spPr>
        <p:txBody>
          <a:bodyPr wrap="none">
            <a:noAutofit/>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zh-CN" altLang="en-US" sz="3600" b="1" i="0" u="none" strike="noStrike" kern="1200" cap="none" spc="0" normalizeH="0" baseline="0" noProof="0" dirty="0" smtClean="0">
                <a:ln>
                  <a:noFill/>
                </a:ln>
                <a:solidFill>
                  <a:srgbClr val="000000">
                    <a:lumMod val="65000"/>
                    <a:lumOff val="35000"/>
                  </a:srgbClr>
                </a:solidFill>
                <a:effectLst/>
                <a:uLnTx/>
                <a:uFillTx/>
                <a:latin typeface="黑体" panose="02010609060101010101" pitchFamily="49" charset="-122"/>
                <a:ea typeface="黑体" panose="02010609060101010101" pitchFamily="49" charset="-122"/>
                <a:cs typeface="+mn-cs"/>
              </a:rPr>
              <a:t>碳排放量</a:t>
            </a:r>
            <a:endParaRPr kumimoji="0" lang="zh-CN" altLang="en-US" sz="3600" b="1" i="0" u="none" strike="noStrike" kern="1200" cap="none" spc="0" normalizeH="0" baseline="0" noProof="0" dirty="0">
              <a:ln>
                <a:noFill/>
              </a:ln>
              <a:solidFill>
                <a:srgbClr val="000000">
                  <a:lumMod val="65000"/>
                  <a:lumOff val="35000"/>
                </a:srgbClr>
              </a:solidFill>
              <a:effectLst/>
              <a:uLnTx/>
              <a:uFillTx/>
              <a:latin typeface="黑体" panose="02010609060101010101" pitchFamily="49" charset="-122"/>
              <a:ea typeface="黑体" panose="02010609060101010101" pitchFamily="49" charset="-122"/>
              <a:cs typeface="+mn-cs"/>
            </a:endParaRPr>
          </a:p>
        </p:txBody>
      </p:sp>
      <p:pic>
        <p:nvPicPr>
          <p:cNvPr id="2" name="图片 1"/>
          <p:cNvPicPr>
            <a:picLocks noChangeAspect="1"/>
          </p:cNvPicPr>
          <p:nvPr/>
        </p:nvPicPr>
        <p:blipFill>
          <a:blip r:embed="rId8"/>
          <a:stretch>
            <a:fillRect/>
          </a:stretch>
        </p:blipFill>
        <p:spPr>
          <a:xfrm>
            <a:off x="5039553" y="602866"/>
            <a:ext cx="3571974" cy="3823845"/>
          </a:xfrm>
          <a:prstGeom prst="rect">
            <a:avLst/>
          </a:prstGeom>
        </p:spPr>
      </p:pic>
      <p:sp>
        <p:nvSpPr>
          <p:cNvPr id="45" name="Text Placeholder 2">
            <a:extLst>
              <a:ext uri="{FF2B5EF4-FFF2-40B4-BE49-F238E27FC236}">
                <a16:creationId xmlns="" xmlns:a16="http://schemas.microsoft.com/office/drawing/2014/main" id="{CB6AB6D5-CA3E-4A5F-A272-C3EDFFC4A46A}"/>
              </a:ext>
            </a:extLst>
          </p:cNvPr>
          <p:cNvSpPr txBox="1">
            <a:spLocks/>
          </p:cNvSpPr>
          <p:nvPr/>
        </p:nvSpPr>
        <p:spPr>
          <a:xfrm>
            <a:off x="205405" y="3579896"/>
            <a:ext cx="5243765" cy="741622"/>
          </a:xfrm>
          <a:prstGeom prst="rect">
            <a:avLst/>
          </a:prstGeom>
        </p:spPr>
        <p:txBody>
          <a:bodyPr/>
          <a:lstStyle>
            <a:lvl1pPr marL="228568" indent="-228568" algn="l" defTabSz="914264" rtl="0" eaLnBrk="1" latinLnBrk="0" hangingPunct="1">
              <a:lnSpc>
                <a:spcPct val="90000"/>
              </a:lnSpc>
              <a:spcBef>
                <a:spcPts val="1000"/>
              </a:spcBef>
              <a:buFont typeface="Arial" panose="020B0604020202020204" pitchFamily="34" charset="0"/>
              <a:buChar char="•"/>
              <a:defRPr sz="1800" kern="1200">
                <a:solidFill>
                  <a:schemeClr val="tx1"/>
                </a:solidFill>
              </a:defRPr>
            </a:lvl1pPr>
            <a:lvl2pPr marL="685702" indent="-228568" algn="l" defTabSz="914264" rtl="0" eaLnBrk="1" latinLnBrk="0" hangingPunct="1">
              <a:lnSpc>
                <a:spcPct val="90000"/>
              </a:lnSpc>
              <a:spcBef>
                <a:spcPts val="500"/>
              </a:spcBef>
              <a:buFont typeface="Arial" panose="020B0604020202020204" pitchFamily="34" charset="0"/>
              <a:buChar char="•"/>
              <a:defRPr sz="1600" kern="1200">
                <a:solidFill>
                  <a:schemeClr val="tx1"/>
                </a:solidFill>
              </a:defRPr>
            </a:lvl2pPr>
            <a:lvl3pPr marL="1142830" indent="-228568" algn="l" defTabSz="914264" rtl="0" eaLnBrk="1" latinLnBrk="0" hangingPunct="1">
              <a:lnSpc>
                <a:spcPct val="90000"/>
              </a:lnSpc>
              <a:spcBef>
                <a:spcPts val="500"/>
              </a:spcBef>
              <a:buFont typeface="Arial" panose="020B0604020202020204" pitchFamily="34" charset="0"/>
              <a:buChar char="•"/>
              <a:defRPr sz="1400" kern="1200">
                <a:solidFill>
                  <a:schemeClr val="tx1"/>
                </a:solidFill>
              </a:defRPr>
            </a:lvl3pPr>
            <a:lvl4pPr marL="1599960" indent="-228568" algn="l" defTabSz="914264" rtl="0" eaLnBrk="1" latinLnBrk="0" hangingPunct="1">
              <a:lnSpc>
                <a:spcPct val="90000"/>
              </a:lnSpc>
              <a:spcBef>
                <a:spcPts val="500"/>
              </a:spcBef>
              <a:buFont typeface="Arial" panose="020B0604020202020204" pitchFamily="34" charset="0"/>
              <a:buChar char="•"/>
              <a:defRPr sz="1200" kern="1200">
                <a:solidFill>
                  <a:schemeClr val="tx1"/>
                </a:solidFill>
              </a:defRPr>
            </a:lvl4pPr>
            <a:lvl5pPr marL="2057091" indent="-228568" algn="l" defTabSz="914264" rtl="0" eaLnBrk="1" latinLnBrk="0" hangingPunct="1">
              <a:lnSpc>
                <a:spcPct val="90000"/>
              </a:lnSpc>
              <a:spcBef>
                <a:spcPts val="500"/>
              </a:spcBef>
              <a:buFont typeface="Arial" panose="020B0604020202020204" pitchFamily="34" charset="0"/>
              <a:buChar char="•"/>
              <a:defRPr sz="1200" kern="1200">
                <a:solidFill>
                  <a:schemeClr val="tx1"/>
                </a:solidFill>
              </a:defRPr>
            </a:lvl5pPr>
            <a:lvl6pPr marL="2514224" indent="-228568" algn="l" defTabSz="914264" rtl="0" eaLnBrk="1" latinLnBrk="0" hangingPunct="1">
              <a:lnSpc>
                <a:spcPct val="90000"/>
              </a:lnSpc>
              <a:spcBef>
                <a:spcPts val="500"/>
              </a:spcBef>
              <a:buFont typeface="Arial" panose="020B0604020202020204" pitchFamily="34" charset="0"/>
              <a:buChar char="•"/>
              <a:defRPr sz="1800" kern="1200">
                <a:solidFill>
                  <a:schemeClr val="tx1"/>
                </a:solidFill>
              </a:defRPr>
            </a:lvl6pPr>
            <a:lvl7pPr marL="2971356" indent="-228568" algn="l" defTabSz="914264" rtl="0" eaLnBrk="1" latinLnBrk="0" hangingPunct="1">
              <a:lnSpc>
                <a:spcPct val="90000"/>
              </a:lnSpc>
              <a:spcBef>
                <a:spcPts val="500"/>
              </a:spcBef>
              <a:buFont typeface="Arial" panose="020B0604020202020204" pitchFamily="34" charset="0"/>
              <a:buChar char="•"/>
              <a:defRPr sz="1800" kern="1200">
                <a:solidFill>
                  <a:schemeClr val="tx1"/>
                </a:solidFill>
              </a:defRPr>
            </a:lvl7pPr>
            <a:lvl8pPr marL="3428488" indent="-228568" algn="l" defTabSz="914264" rtl="0" eaLnBrk="1" latinLnBrk="0" hangingPunct="1">
              <a:lnSpc>
                <a:spcPct val="90000"/>
              </a:lnSpc>
              <a:spcBef>
                <a:spcPts val="500"/>
              </a:spcBef>
              <a:buFont typeface="Arial" panose="020B0604020202020204" pitchFamily="34" charset="0"/>
              <a:buChar char="•"/>
              <a:defRPr sz="1800" kern="1200">
                <a:solidFill>
                  <a:schemeClr val="tx1"/>
                </a:solidFill>
              </a:defRPr>
            </a:lvl8pPr>
            <a:lvl9pPr marL="3885622" indent="-228568" algn="l" defTabSz="914264" rtl="0" eaLnBrk="1" latinLnBrk="0" hangingPunct="1">
              <a:lnSpc>
                <a:spcPct val="90000"/>
              </a:lnSpc>
              <a:spcBef>
                <a:spcPts val="500"/>
              </a:spcBef>
              <a:buFont typeface="Arial" panose="020B0604020202020204" pitchFamily="34" charset="0"/>
              <a:buChar char="•"/>
              <a:defRPr sz="1800" kern="1200">
                <a:solidFill>
                  <a:schemeClr val="tx1"/>
                </a:solidFill>
              </a:defRPr>
            </a:lvl9pPr>
          </a:lstStyle>
          <a:p>
            <a:pPr marL="0" marR="0" lvl="0" indent="0" algn="l" defTabSz="914377" rtl="0" eaLnBrk="1" fontAlgn="base" latinLnBrk="0" hangingPunct="1">
              <a:lnSpc>
                <a:spcPct val="150000"/>
              </a:lnSpc>
              <a:spcBef>
                <a:spcPts val="0"/>
              </a:spcBef>
              <a:spcAft>
                <a:spcPct val="0"/>
              </a:spcAft>
              <a:buClrTx/>
              <a:buSzTx/>
              <a:buFont typeface="Arial" panose="020B0604020202020204" pitchFamily="34" charset="0"/>
              <a:buNone/>
              <a:tabLst/>
              <a:defRPr/>
            </a:pPr>
            <a:r>
              <a:rPr kumimoji="0" lang="zh-CN" altLang="en-US" sz="1200" b="0" i="0" u="none" strike="noStrike" kern="1200" cap="none" spc="0" normalizeH="0" baseline="0" noProof="0" dirty="0" smtClean="0">
                <a:ln>
                  <a:noFill/>
                </a:ln>
                <a:solidFill>
                  <a:srgbClr val="333639"/>
                </a:solidFill>
                <a:effectLst/>
                <a:uLnTx/>
                <a:uFillTx/>
                <a:latin typeface="Calibri" pitchFamily="34" charset="0"/>
                <a:ea typeface="宋体" charset="-122"/>
                <a:cs typeface="+mn-cs"/>
              </a:rPr>
              <a:t>联合国政府间气候变化专门委员会（</a:t>
            </a:r>
            <a:r>
              <a:rPr kumimoji="0" lang="en-US" altLang="zh-CN" sz="1200" b="0" i="0" u="none" strike="noStrike" kern="1200" cap="none" spc="0" normalizeH="0" baseline="0" noProof="0" dirty="0" smtClean="0">
                <a:ln>
                  <a:noFill/>
                </a:ln>
                <a:solidFill>
                  <a:srgbClr val="333639"/>
                </a:solidFill>
                <a:effectLst/>
                <a:uLnTx/>
                <a:uFillTx/>
                <a:latin typeface="Calibri" pitchFamily="34" charset="0"/>
                <a:ea typeface="宋体" charset="-122"/>
                <a:cs typeface="+mn-cs"/>
              </a:rPr>
              <a:t>IPCC</a:t>
            </a:r>
            <a:r>
              <a:rPr kumimoji="0" lang="zh-CN" altLang="en-US" sz="1200" b="0" i="0" u="none" strike="noStrike" kern="1200" cap="none" spc="0" normalizeH="0" baseline="0" noProof="0" dirty="0" smtClean="0">
                <a:ln>
                  <a:noFill/>
                </a:ln>
                <a:solidFill>
                  <a:srgbClr val="333639"/>
                </a:solidFill>
                <a:effectLst/>
                <a:uLnTx/>
                <a:uFillTx/>
                <a:latin typeface="Calibri" pitchFamily="34" charset="0"/>
                <a:ea typeface="宋体" charset="-122"/>
                <a:cs typeface="+mn-cs"/>
              </a:rPr>
              <a:t>）第四次报告认为，人类活动产生的大规模能源消费所排放的</a:t>
            </a:r>
            <a:r>
              <a:rPr kumimoji="0" lang="en-US" altLang="zh-CN" sz="1200" b="0" i="0" u="none" strike="noStrike" kern="1200" cap="none" spc="0" normalizeH="0" baseline="0" noProof="0" dirty="0" smtClean="0">
                <a:ln>
                  <a:noFill/>
                </a:ln>
                <a:solidFill>
                  <a:srgbClr val="333639"/>
                </a:solidFill>
                <a:effectLst/>
                <a:uLnTx/>
                <a:uFillTx/>
                <a:latin typeface="Calibri" pitchFamily="34" charset="0"/>
                <a:ea typeface="宋体" charset="-122"/>
                <a:cs typeface="+mn-cs"/>
              </a:rPr>
              <a:t>CO2</a:t>
            </a:r>
            <a:r>
              <a:rPr kumimoji="0" lang="zh-CN" altLang="en-US" sz="1200" b="0" i="0" u="none" strike="noStrike" kern="1200" cap="none" spc="0" normalizeH="0" baseline="0" noProof="0" dirty="0" smtClean="0">
                <a:ln>
                  <a:noFill/>
                </a:ln>
                <a:solidFill>
                  <a:srgbClr val="333639"/>
                </a:solidFill>
                <a:effectLst/>
                <a:uLnTx/>
                <a:uFillTx/>
                <a:latin typeface="Calibri" pitchFamily="34" charset="0"/>
                <a:ea typeface="宋体" charset="-122"/>
                <a:cs typeface="+mn-cs"/>
              </a:rPr>
              <a:t>是导致全球气候变化的最主要原因之一。</a:t>
            </a:r>
            <a:endParaRPr kumimoji="0" lang="en-US" altLang="zh-CN" sz="1200" b="0" i="0" u="none" strike="noStrike" kern="1200" cap="none" spc="0" normalizeH="0" baseline="0" noProof="0" dirty="0" smtClean="0">
              <a:ln>
                <a:noFill/>
              </a:ln>
              <a:solidFill>
                <a:srgbClr val="333639"/>
              </a:solidFill>
              <a:effectLst/>
              <a:uLnTx/>
              <a:uFillTx/>
              <a:latin typeface="Calibri" pitchFamily="34" charset="0"/>
              <a:ea typeface="宋体" charset="-122"/>
              <a:cs typeface="+mn-cs"/>
            </a:endParaRPr>
          </a:p>
          <a:p>
            <a:pPr marL="0" marR="0" lvl="0" indent="0" algn="l" defTabSz="914377" rtl="0" eaLnBrk="1" fontAlgn="base" latinLnBrk="0" hangingPunct="1">
              <a:lnSpc>
                <a:spcPct val="150000"/>
              </a:lnSpc>
              <a:spcBef>
                <a:spcPts val="0"/>
              </a:spcBef>
              <a:spcAft>
                <a:spcPct val="0"/>
              </a:spcAft>
              <a:buClrTx/>
              <a:buSzTx/>
              <a:buFont typeface="Arial" panose="020B0604020202020204" pitchFamily="34" charset="0"/>
              <a:buNone/>
              <a:tabLst/>
              <a:defRPr/>
            </a:pPr>
            <a:endParaRPr lang="en-US" altLang="zh-CN" sz="1000" dirty="0">
              <a:solidFill>
                <a:srgbClr val="333639"/>
              </a:solidFill>
            </a:endParaRPr>
          </a:p>
          <a:p>
            <a:pPr marL="0" marR="0" lvl="0" indent="0" algn="l" defTabSz="914377" rtl="0" eaLnBrk="1" fontAlgn="base" latinLnBrk="0" hangingPunct="1">
              <a:lnSpc>
                <a:spcPct val="150000"/>
              </a:lnSpc>
              <a:spcBef>
                <a:spcPts val="0"/>
              </a:spcBef>
              <a:spcAft>
                <a:spcPct val="0"/>
              </a:spcAft>
              <a:buClrTx/>
              <a:buSzTx/>
              <a:buFont typeface="Arial" panose="020B0604020202020204" pitchFamily="34" charset="0"/>
              <a:buNone/>
              <a:tabLst/>
              <a:defRPr/>
            </a:pPr>
            <a:r>
              <a:rPr kumimoji="0" lang="zh-CN" altLang="en-US" sz="1200" b="0" i="0" u="none" strike="noStrike" kern="1200" cap="none" spc="0" normalizeH="0" baseline="0" noProof="0" dirty="0" smtClean="0">
                <a:ln>
                  <a:noFill/>
                </a:ln>
                <a:solidFill>
                  <a:srgbClr val="333639"/>
                </a:solidFill>
                <a:effectLst/>
                <a:uLnTx/>
                <a:uFillTx/>
                <a:latin typeface="Calibri" pitchFamily="34" charset="0"/>
                <a:ea typeface="宋体" charset="-122"/>
                <a:cs typeface="+mn-cs"/>
              </a:rPr>
              <a:t>探索经济发展与能源消费等等人类活动造成的碳排放成为了目前重要的研究课题</a:t>
            </a:r>
            <a:endParaRPr kumimoji="0" lang="zh-CN" altLang="en-US" sz="1200" b="0" i="0" u="none" strike="noStrike" kern="1200" cap="none" spc="0" normalizeH="0" baseline="0" noProof="0" dirty="0">
              <a:ln>
                <a:noFill/>
              </a:ln>
              <a:solidFill>
                <a:srgbClr val="333639"/>
              </a:solidFill>
              <a:effectLst/>
              <a:uLnTx/>
              <a:uFillTx/>
              <a:latin typeface="Calibri" pitchFamily="34" charset="0"/>
              <a:ea typeface="宋体" charset="-122"/>
              <a:cs typeface="+mn-cs"/>
            </a:endParaRPr>
          </a:p>
        </p:txBody>
      </p:sp>
    </p:spTree>
    <p:extLst>
      <p:ext uri="{BB962C8B-B14F-4D97-AF65-F5344CB8AC3E}">
        <p14:creationId xmlns:p14="http://schemas.microsoft.com/office/powerpoint/2010/main" val="506753555"/>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2" val="9bf32b21c57e606988ab10ec694d2e32676a8b"/>
  <p:tag name="ISPRING_PRESENTATION_TITLE" val="PowerPoint 演示文稿"/>
</p:tagLst>
</file>

<file path=ppt/theme/_rels/theme1.xml.rels><?xml version="1.0" encoding="UTF-8" standalone="yes"?>
<Relationships xmlns="http://schemas.openxmlformats.org/package/2006/relationships"><Relationship Id="rId1" Type="http://schemas.openxmlformats.org/officeDocument/2006/relationships/image" Target="../media/image1.jpg"/></Relationships>
</file>

<file path=ppt/theme/theme1.xml><?xml version="1.0" encoding="utf-8"?>
<a:theme xmlns:a="http://schemas.openxmlformats.org/drawingml/2006/main" name="Office 主题​​">
  <a:themeElements>
    <a:clrScheme name="自定义 2">
      <a:dk1>
        <a:srgbClr val="000000"/>
      </a:dk1>
      <a:lt1>
        <a:srgbClr val="FFFFFF"/>
      </a:lt1>
      <a:dk2>
        <a:srgbClr val="778495"/>
      </a:dk2>
      <a:lt2>
        <a:srgbClr val="F0F0F0"/>
      </a:lt2>
      <a:accent1>
        <a:srgbClr val="08B9A8"/>
      </a:accent1>
      <a:accent2>
        <a:srgbClr val="08B9A8"/>
      </a:accent2>
      <a:accent3>
        <a:srgbClr val="08B9A8"/>
      </a:accent3>
      <a:accent4>
        <a:srgbClr val="08B9A8"/>
      </a:accent4>
      <a:accent5>
        <a:srgbClr val="08B9A8"/>
      </a:accent5>
      <a:accent6>
        <a:srgbClr val="08B9A8"/>
      </a:accent6>
      <a:hlink>
        <a:srgbClr val="41B7D0"/>
      </a:hlink>
      <a:folHlink>
        <a:srgbClr val="BFBFB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a:blip xmlns:r="http://schemas.openxmlformats.org/officeDocument/2006/relationships" r:embed="rId1"/>
          <a:stretch>
            <a:fillRect/>
          </a:stretch>
        </a:blipFill>
        <a:ln>
          <a:noFill/>
        </a:ln>
      </a:spPr>
      <a:bodyPr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lIns="0" tIns="0" rIns="0" bIns="0" rtlCol="0">
        <a:spAutoFit/>
      </a:bodyPr>
      <a:lstStyle>
        <a:defPPr>
          <a:defRPr sz="1600" b="1" dirty="0" smtClean="0">
            <a:solidFill>
              <a:schemeClr val="accent6"/>
            </a:solidFill>
            <a:latin typeface="微软雅黑" pitchFamily="34" charset="-122"/>
            <a:ea typeface="微软雅黑" pitchFamily="34" charset="-122"/>
          </a:defRPr>
        </a:defPPr>
      </a:lstStyle>
    </a:txDef>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自定义 2">
    <a:dk1>
      <a:srgbClr val="000000"/>
    </a:dk1>
    <a:lt1>
      <a:srgbClr val="FFFFFF"/>
    </a:lt1>
    <a:dk2>
      <a:srgbClr val="778495"/>
    </a:dk2>
    <a:lt2>
      <a:srgbClr val="F0F0F0"/>
    </a:lt2>
    <a:accent1>
      <a:srgbClr val="08B9A8"/>
    </a:accent1>
    <a:accent2>
      <a:srgbClr val="08B9A8"/>
    </a:accent2>
    <a:accent3>
      <a:srgbClr val="08B9A8"/>
    </a:accent3>
    <a:accent4>
      <a:srgbClr val="08B9A8"/>
    </a:accent4>
    <a:accent5>
      <a:srgbClr val="08B9A8"/>
    </a:accent5>
    <a:accent6>
      <a:srgbClr val="08B9A8"/>
    </a:accent6>
    <a:hlink>
      <a:srgbClr val="41B7D0"/>
    </a:hlink>
    <a:folHlink>
      <a:srgbClr val="BFBFBF"/>
    </a:folHlink>
  </a:clrScheme>
</a:themeOverride>
</file>

<file path=ppt/theme/themeOverride2.xml><?xml version="1.0" encoding="utf-8"?>
<a:themeOverride xmlns:a="http://schemas.openxmlformats.org/drawingml/2006/main">
  <a:clrScheme name="自定义 2">
    <a:dk1>
      <a:srgbClr val="000000"/>
    </a:dk1>
    <a:lt1>
      <a:srgbClr val="FFFFFF"/>
    </a:lt1>
    <a:dk2>
      <a:srgbClr val="778495"/>
    </a:dk2>
    <a:lt2>
      <a:srgbClr val="F0F0F0"/>
    </a:lt2>
    <a:accent1>
      <a:srgbClr val="08B9A8"/>
    </a:accent1>
    <a:accent2>
      <a:srgbClr val="08B9A8"/>
    </a:accent2>
    <a:accent3>
      <a:srgbClr val="08B9A8"/>
    </a:accent3>
    <a:accent4>
      <a:srgbClr val="08B9A8"/>
    </a:accent4>
    <a:accent5>
      <a:srgbClr val="08B9A8"/>
    </a:accent5>
    <a:accent6>
      <a:srgbClr val="08B9A8"/>
    </a:accent6>
    <a:hlink>
      <a:srgbClr val="41B7D0"/>
    </a:hlink>
    <a:folHlink>
      <a:srgbClr val="BFBFBF"/>
    </a:folHlink>
  </a:clrScheme>
</a:themeOverride>
</file>

<file path=ppt/theme/themeOverride3.xml><?xml version="1.0" encoding="utf-8"?>
<a:themeOverride xmlns:a="http://schemas.openxmlformats.org/drawingml/2006/main">
  <a:clrScheme name="自定义 2">
    <a:dk1>
      <a:srgbClr val="000000"/>
    </a:dk1>
    <a:lt1>
      <a:srgbClr val="FFFFFF"/>
    </a:lt1>
    <a:dk2>
      <a:srgbClr val="778495"/>
    </a:dk2>
    <a:lt2>
      <a:srgbClr val="F0F0F0"/>
    </a:lt2>
    <a:accent1>
      <a:srgbClr val="08B9A8"/>
    </a:accent1>
    <a:accent2>
      <a:srgbClr val="08B9A8"/>
    </a:accent2>
    <a:accent3>
      <a:srgbClr val="08B9A8"/>
    </a:accent3>
    <a:accent4>
      <a:srgbClr val="08B9A8"/>
    </a:accent4>
    <a:accent5>
      <a:srgbClr val="08B9A8"/>
    </a:accent5>
    <a:accent6>
      <a:srgbClr val="08B9A8"/>
    </a:accent6>
    <a:hlink>
      <a:srgbClr val="41B7D0"/>
    </a:hlink>
    <a:folHlink>
      <a:srgbClr val="BFBFBF"/>
    </a:folHlink>
  </a:clrScheme>
</a:themeOverride>
</file>

<file path=ppt/theme/themeOverride4.xml><?xml version="1.0" encoding="utf-8"?>
<a:themeOverride xmlns:a="http://schemas.openxmlformats.org/drawingml/2006/main">
  <a:clrScheme name="自定义 2">
    <a:dk1>
      <a:srgbClr val="000000"/>
    </a:dk1>
    <a:lt1>
      <a:srgbClr val="FFFFFF"/>
    </a:lt1>
    <a:dk2>
      <a:srgbClr val="778495"/>
    </a:dk2>
    <a:lt2>
      <a:srgbClr val="F0F0F0"/>
    </a:lt2>
    <a:accent1>
      <a:srgbClr val="08B9A8"/>
    </a:accent1>
    <a:accent2>
      <a:srgbClr val="08B9A8"/>
    </a:accent2>
    <a:accent3>
      <a:srgbClr val="08B9A8"/>
    </a:accent3>
    <a:accent4>
      <a:srgbClr val="08B9A8"/>
    </a:accent4>
    <a:accent5>
      <a:srgbClr val="08B9A8"/>
    </a:accent5>
    <a:accent6>
      <a:srgbClr val="08B9A8"/>
    </a:accent6>
    <a:hlink>
      <a:srgbClr val="41B7D0"/>
    </a:hlink>
    <a:folHlink>
      <a:srgbClr val="BFBFBF"/>
    </a:folHlink>
  </a:clrScheme>
</a:themeOverride>
</file>

<file path=ppt/theme/themeOverride5.xml><?xml version="1.0" encoding="utf-8"?>
<a:themeOverride xmlns:a="http://schemas.openxmlformats.org/drawingml/2006/main">
  <a:clrScheme name="自定义 2">
    <a:dk1>
      <a:srgbClr val="000000"/>
    </a:dk1>
    <a:lt1>
      <a:srgbClr val="FFFFFF"/>
    </a:lt1>
    <a:dk2>
      <a:srgbClr val="778495"/>
    </a:dk2>
    <a:lt2>
      <a:srgbClr val="F0F0F0"/>
    </a:lt2>
    <a:accent1>
      <a:srgbClr val="08B9A8"/>
    </a:accent1>
    <a:accent2>
      <a:srgbClr val="08B9A8"/>
    </a:accent2>
    <a:accent3>
      <a:srgbClr val="08B9A8"/>
    </a:accent3>
    <a:accent4>
      <a:srgbClr val="08B9A8"/>
    </a:accent4>
    <a:accent5>
      <a:srgbClr val="08B9A8"/>
    </a:accent5>
    <a:accent6>
      <a:srgbClr val="08B9A8"/>
    </a:accent6>
    <a:hlink>
      <a:srgbClr val="41B7D0"/>
    </a:hlink>
    <a:folHlink>
      <a:srgbClr val="BFBFBF"/>
    </a:folHlink>
  </a:clrScheme>
</a:themeOverride>
</file>

<file path=ppt/theme/themeOverride6.xml><?xml version="1.0" encoding="utf-8"?>
<a:themeOverride xmlns:a="http://schemas.openxmlformats.org/drawingml/2006/main">
  <a:clrScheme name="自定义 2">
    <a:dk1>
      <a:srgbClr val="000000"/>
    </a:dk1>
    <a:lt1>
      <a:srgbClr val="FFFFFF"/>
    </a:lt1>
    <a:dk2>
      <a:srgbClr val="778495"/>
    </a:dk2>
    <a:lt2>
      <a:srgbClr val="F0F0F0"/>
    </a:lt2>
    <a:accent1>
      <a:srgbClr val="08B9A8"/>
    </a:accent1>
    <a:accent2>
      <a:srgbClr val="08B9A8"/>
    </a:accent2>
    <a:accent3>
      <a:srgbClr val="08B9A8"/>
    </a:accent3>
    <a:accent4>
      <a:srgbClr val="08B9A8"/>
    </a:accent4>
    <a:accent5>
      <a:srgbClr val="08B9A8"/>
    </a:accent5>
    <a:accent6>
      <a:srgbClr val="08B9A8"/>
    </a:accent6>
    <a:hlink>
      <a:srgbClr val="41B7D0"/>
    </a:hlink>
    <a:folHlink>
      <a:srgbClr val="BFBFBF"/>
    </a:folHlink>
  </a:clrScheme>
</a:themeOverride>
</file>

<file path=ppt/theme/themeOverride7.xml><?xml version="1.0" encoding="utf-8"?>
<a:themeOverride xmlns:a="http://schemas.openxmlformats.org/drawingml/2006/main">
  <a:clrScheme name="自定义 2">
    <a:dk1>
      <a:srgbClr val="000000"/>
    </a:dk1>
    <a:lt1>
      <a:srgbClr val="FFFFFF"/>
    </a:lt1>
    <a:dk2>
      <a:srgbClr val="778495"/>
    </a:dk2>
    <a:lt2>
      <a:srgbClr val="F0F0F0"/>
    </a:lt2>
    <a:accent1>
      <a:srgbClr val="08B9A8"/>
    </a:accent1>
    <a:accent2>
      <a:srgbClr val="08B9A8"/>
    </a:accent2>
    <a:accent3>
      <a:srgbClr val="08B9A8"/>
    </a:accent3>
    <a:accent4>
      <a:srgbClr val="08B9A8"/>
    </a:accent4>
    <a:accent5>
      <a:srgbClr val="08B9A8"/>
    </a:accent5>
    <a:accent6>
      <a:srgbClr val="08B9A8"/>
    </a:accent6>
    <a:hlink>
      <a:srgbClr val="41B7D0"/>
    </a:hlink>
    <a:folHlink>
      <a:srgbClr val="BFBFBF"/>
    </a:folHlink>
  </a:clrScheme>
</a:themeOverride>
</file>

<file path=docProps/app.xml><?xml version="1.0" encoding="utf-8"?>
<Properties xmlns="http://schemas.openxmlformats.org/officeDocument/2006/extended-properties" xmlns:vt="http://schemas.openxmlformats.org/officeDocument/2006/docPropsVTypes">
  <TotalTime>9654</TotalTime>
  <Words>1105</Words>
  <Application>Microsoft Office PowerPoint</Application>
  <PresentationFormat>全屏显示(16:9)</PresentationFormat>
  <Paragraphs>129</Paragraphs>
  <Slides>40</Slides>
  <Notes>9</Notes>
  <HiddenSlides>0</HiddenSlides>
  <MMClips>1</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40</vt:i4>
      </vt:variant>
    </vt:vector>
  </HeadingPairs>
  <TitlesOfParts>
    <vt:vector size="52" baseType="lpstr">
      <vt:lpstr>Adobe Arabic</vt:lpstr>
      <vt:lpstr>等线</vt:lpstr>
      <vt:lpstr>黑体</vt:lpstr>
      <vt:lpstr>宋体</vt:lpstr>
      <vt:lpstr>微软雅黑</vt:lpstr>
      <vt:lpstr>Arial</vt:lpstr>
      <vt:lpstr>Bradley Hand ITC</vt:lpstr>
      <vt:lpstr>Calibri</vt:lpstr>
      <vt:lpstr>Cambria Math</vt:lpstr>
      <vt:lpstr>Impact</vt:lpstr>
      <vt:lpstr>Times New Roman</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kingpub</dc:creator>
  <cp:lastModifiedBy>tian yong</cp:lastModifiedBy>
  <cp:revision>1040</cp:revision>
  <dcterms:created xsi:type="dcterms:W3CDTF">2015-04-24T01:01:13Z</dcterms:created>
  <dcterms:modified xsi:type="dcterms:W3CDTF">2017-12-14T02:31:01Z</dcterms:modified>
</cp:coreProperties>
</file>